
<file path=[Content_Types].xml><?xml version="1.0" encoding="utf-8"?>
<Types xmlns="http://schemas.openxmlformats.org/package/2006/content-types">
  <Default Extension="bin" ContentType="image/png"/>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6"/>
  </p:sldMasterIdLst>
  <p:notesMasterIdLst>
    <p:notesMasterId r:id="rId75"/>
  </p:notesMasterIdLst>
  <p:sldIdLst>
    <p:sldId id="256" r:id="rId47"/>
    <p:sldId id="258" r:id="rId48"/>
    <p:sldId id="257" r:id="rId49"/>
    <p:sldId id="259" r:id="rId50"/>
    <p:sldId id="260" r:id="rId51"/>
    <p:sldId id="262" r:id="rId52"/>
    <p:sldId id="261"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7" r:id="rId66"/>
    <p:sldId id="276" r:id="rId67"/>
    <p:sldId id="275" r:id="rId68"/>
    <p:sldId id="278" r:id="rId69"/>
    <p:sldId id="279" r:id="rId70"/>
    <p:sldId id="280" r:id="rId71"/>
    <p:sldId id="281" r:id="rId72"/>
    <p:sldId id="282" r:id="rId73"/>
    <p:sldId id="838841324" r:id="rId74"/>
  </p:sldIdLst>
  <p:sldSz cx="9906000" cy="6858000" type="A4"/>
  <p:notesSz cx="6858000" cy="9144000"/>
  <p:custDataLst>
    <p:custData r:id="rId19"/>
    <p:custData r:id="rId2"/>
    <p:custData r:id="rId27"/>
    <p:custData r:id="rId10"/>
    <p:custData r:id="rId18"/>
    <p:custData r:id="rId34"/>
    <p:custData r:id="rId36"/>
    <p:custData r:id="rId17"/>
    <p:custData r:id="rId8"/>
    <p:custData r:id="rId40"/>
    <p:custData r:id="rId16"/>
    <p:custData r:id="rId1"/>
    <p:custData r:id="rId26"/>
    <p:custData r:id="rId35"/>
    <p:custData r:id="rId31"/>
  </p:custDataLst>
  <p:defaultTextStyle>
    <a:defPPr>
      <a:defRPr lang="en-US"/>
    </a:defPPr>
    <a:lvl1pPr marL="0" algn="l" defTabSz="736216" rtl="0" eaLnBrk="1" latinLnBrk="0" hangingPunct="1">
      <a:defRPr sz="1449" kern="1200">
        <a:solidFill>
          <a:schemeClr val="tx1"/>
        </a:solidFill>
        <a:latin typeface="+mn-lt"/>
        <a:ea typeface="+mn-ea"/>
        <a:cs typeface="+mn-cs"/>
      </a:defRPr>
    </a:lvl1pPr>
    <a:lvl2pPr marL="368108" algn="l" defTabSz="736216" rtl="0" eaLnBrk="1" latinLnBrk="0" hangingPunct="1">
      <a:defRPr sz="1449" kern="1200">
        <a:solidFill>
          <a:schemeClr val="tx1"/>
        </a:solidFill>
        <a:latin typeface="+mn-lt"/>
        <a:ea typeface="+mn-ea"/>
        <a:cs typeface="+mn-cs"/>
      </a:defRPr>
    </a:lvl2pPr>
    <a:lvl3pPr marL="736216" algn="l" defTabSz="736216" rtl="0" eaLnBrk="1" latinLnBrk="0" hangingPunct="1">
      <a:defRPr sz="1449" kern="1200">
        <a:solidFill>
          <a:schemeClr val="tx1"/>
        </a:solidFill>
        <a:latin typeface="+mn-lt"/>
        <a:ea typeface="+mn-ea"/>
        <a:cs typeface="+mn-cs"/>
      </a:defRPr>
    </a:lvl3pPr>
    <a:lvl4pPr marL="1104324" algn="l" defTabSz="736216" rtl="0" eaLnBrk="1" latinLnBrk="0" hangingPunct="1">
      <a:defRPr sz="1449" kern="1200">
        <a:solidFill>
          <a:schemeClr val="tx1"/>
        </a:solidFill>
        <a:latin typeface="+mn-lt"/>
        <a:ea typeface="+mn-ea"/>
        <a:cs typeface="+mn-cs"/>
      </a:defRPr>
    </a:lvl4pPr>
    <a:lvl5pPr marL="1472434" algn="l" defTabSz="736216" rtl="0" eaLnBrk="1" latinLnBrk="0" hangingPunct="1">
      <a:defRPr sz="1449" kern="1200">
        <a:solidFill>
          <a:schemeClr val="tx1"/>
        </a:solidFill>
        <a:latin typeface="+mn-lt"/>
        <a:ea typeface="+mn-ea"/>
        <a:cs typeface="+mn-cs"/>
      </a:defRPr>
    </a:lvl5pPr>
    <a:lvl6pPr marL="1840542" algn="l" defTabSz="736216" rtl="0" eaLnBrk="1" latinLnBrk="0" hangingPunct="1">
      <a:defRPr sz="1449" kern="1200">
        <a:solidFill>
          <a:schemeClr val="tx1"/>
        </a:solidFill>
        <a:latin typeface="+mn-lt"/>
        <a:ea typeface="+mn-ea"/>
        <a:cs typeface="+mn-cs"/>
      </a:defRPr>
    </a:lvl6pPr>
    <a:lvl7pPr marL="2208650" algn="l" defTabSz="736216" rtl="0" eaLnBrk="1" latinLnBrk="0" hangingPunct="1">
      <a:defRPr sz="1449" kern="1200">
        <a:solidFill>
          <a:schemeClr val="tx1"/>
        </a:solidFill>
        <a:latin typeface="+mn-lt"/>
        <a:ea typeface="+mn-ea"/>
        <a:cs typeface="+mn-cs"/>
      </a:defRPr>
    </a:lvl7pPr>
    <a:lvl8pPr marL="2576758" algn="l" defTabSz="736216" rtl="0" eaLnBrk="1" latinLnBrk="0" hangingPunct="1">
      <a:defRPr sz="1449" kern="1200">
        <a:solidFill>
          <a:schemeClr val="tx1"/>
        </a:solidFill>
        <a:latin typeface="+mn-lt"/>
        <a:ea typeface="+mn-ea"/>
        <a:cs typeface="+mn-cs"/>
      </a:defRPr>
    </a:lvl8pPr>
    <a:lvl9pPr marL="2944866" algn="l" defTabSz="736216" rtl="0" eaLnBrk="1" latinLnBrk="0" hangingPunct="1">
      <a:defRPr sz="14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E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82021" autoAdjust="0"/>
  </p:normalViewPr>
  <p:slideViewPr>
    <p:cSldViewPr snapToGrid="0" snapToObjects="1">
      <p:cViewPr varScale="1">
        <p:scale>
          <a:sx n="114" d="100"/>
          <a:sy n="114" d="100"/>
        </p:scale>
        <p:origin x="1002" y="10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slide" Target="slides/slide20.xml"/><Relationship Id="rId74" Type="http://schemas.openxmlformats.org/officeDocument/2006/relationships/slide" Target="slides/slide28.xml"/><Relationship Id="rId79"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5.xml"/><Relationship Id="rId72" Type="http://schemas.openxmlformats.org/officeDocument/2006/relationships/slide" Target="slides/slide2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1.xml"/><Relationship Id="rId59" Type="http://schemas.openxmlformats.org/officeDocument/2006/relationships/slide" Target="slides/slide13.xml"/><Relationship Id="rId67" Type="http://schemas.openxmlformats.org/officeDocument/2006/relationships/slide" Target="slides/slide2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3.xml"/><Relationship Id="rId57" Type="http://schemas.openxmlformats.org/officeDocument/2006/relationships/slide" Target="slides/slide1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B5B00-1866-4336-A0AD-0E4C57F16952}" type="datetimeFigureOut">
              <a:rPr lang="en-GB" smtClean="0"/>
              <a:t>17/04/2024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E2218-DA8F-4363-9035-72E6A56021B0}" type="slidenum">
              <a:rPr lang="en-GB" smtClean="0"/>
              <a:t>‹#›</a:t>
            </a:fld>
            <a:endParaRPr lang="en-GB"/>
          </a:p>
        </p:txBody>
      </p:sp>
    </p:spTree>
    <p:extLst>
      <p:ext uri="{BB962C8B-B14F-4D97-AF65-F5344CB8AC3E}">
        <p14:creationId xmlns:p14="http://schemas.microsoft.com/office/powerpoint/2010/main" val="415582981"/>
      </p:ext>
    </p:extLst>
  </p:cSld>
  <p:clrMap bg1="lt1" tx1="dk1" bg2="lt2" tx2="dk2" accent1="accent1" accent2="accent2" accent3="accent3" accent4="accent4" accent5="accent5" accent6="accent6" hlink="hlink" folHlink="folHlink"/>
  <p:notesStyle>
    <a:lvl1pPr marL="0" algn="l" defTabSz="368127" rtl="0" eaLnBrk="1" latinLnBrk="0" hangingPunct="1">
      <a:defRPr sz="483" kern="1200">
        <a:solidFill>
          <a:schemeClr val="tx1"/>
        </a:solidFill>
        <a:latin typeface="+mn-lt"/>
        <a:ea typeface="+mn-ea"/>
        <a:cs typeface="+mn-cs"/>
      </a:defRPr>
    </a:lvl1pPr>
    <a:lvl2pPr marL="184064" algn="l" defTabSz="368127" rtl="0" eaLnBrk="1" latinLnBrk="0" hangingPunct="1">
      <a:defRPr sz="483" kern="1200">
        <a:solidFill>
          <a:schemeClr val="tx1"/>
        </a:solidFill>
        <a:latin typeface="+mn-lt"/>
        <a:ea typeface="+mn-ea"/>
        <a:cs typeface="+mn-cs"/>
      </a:defRPr>
    </a:lvl2pPr>
    <a:lvl3pPr marL="368127" algn="l" defTabSz="368127" rtl="0" eaLnBrk="1" latinLnBrk="0" hangingPunct="1">
      <a:defRPr sz="483" kern="1200">
        <a:solidFill>
          <a:schemeClr val="tx1"/>
        </a:solidFill>
        <a:latin typeface="+mn-lt"/>
        <a:ea typeface="+mn-ea"/>
        <a:cs typeface="+mn-cs"/>
      </a:defRPr>
    </a:lvl3pPr>
    <a:lvl4pPr marL="552190" algn="l" defTabSz="368127" rtl="0" eaLnBrk="1" latinLnBrk="0" hangingPunct="1">
      <a:defRPr sz="483" kern="1200">
        <a:solidFill>
          <a:schemeClr val="tx1"/>
        </a:solidFill>
        <a:latin typeface="+mn-lt"/>
        <a:ea typeface="+mn-ea"/>
        <a:cs typeface="+mn-cs"/>
      </a:defRPr>
    </a:lvl4pPr>
    <a:lvl5pPr marL="736254" algn="l" defTabSz="368127" rtl="0" eaLnBrk="1" latinLnBrk="0" hangingPunct="1">
      <a:defRPr sz="483" kern="1200">
        <a:solidFill>
          <a:schemeClr val="tx1"/>
        </a:solidFill>
        <a:latin typeface="+mn-lt"/>
        <a:ea typeface="+mn-ea"/>
        <a:cs typeface="+mn-cs"/>
      </a:defRPr>
    </a:lvl5pPr>
    <a:lvl6pPr marL="920318" algn="l" defTabSz="368127" rtl="0" eaLnBrk="1" latinLnBrk="0" hangingPunct="1">
      <a:defRPr sz="483" kern="1200">
        <a:solidFill>
          <a:schemeClr val="tx1"/>
        </a:solidFill>
        <a:latin typeface="+mn-lt"/>
        <a:ea typeface="+mn-ea"/>
        <a:cs typeface="+mn-cs"/>
      </a:defRPr>
    </a:lvl6pPr>
    <a:lvl7pPr marL="1104380" algn="l" defTabSz="368127" rtl="0" eaLnBrk="1" latinLnBrk="0" hangingPunct="1">
      <a:defRPr sz="483" kern="1200">
        <a:solidFill>
          <a:schemeClr val="tx1"/>
        </a:solidFill>
        <a:latin typeface="+mn-lt"/>
        <a:ea typeface="+mn-ea"/>
        <a:cs typeface="+mn-cs"/>
      </a:defRPr>
    </a:lvl7pPr>
    <a:lvl8pPr marL="1288443" algn="l" defTabSz="368127" rtl="0" eaLnBrk="1" latinLnBrk="0" hangingPunct="1">
      <a:defRPr sz="483" kern="1200">
        <a:solidFill>
          <a:schemeClr val="tx1"/>
        </a:solidFill>
        <a:latin typeface="+mn-lt"/>
        <a:ea typeface="+mn-ea"/>
        <a:cs typeface="+mn-cs"/>
      </a:defRPr>
    </a:lvl8pPr>
    <a:lvl9pPr marL="1472507" algn="l" defTabSz="368127" rtl="0" eaLnBrk="1" latinLnBrk="0" hangingPunct="1">
      <a:defRPr sz="4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1</a:t>
            </a:fld>
            <a:endParaRPr lang="en-GB"/>
          </a:p>
        </p:txBody>
      </p:sp>
    </p:spTree>
    <p:extLst>
      <p:ext uri="{BB962C8B-B14F-4D97-AF65-F5344CB8AC3E}">
        <p14:creationId xmlns:p14="http://schemas.microsoft.com/office/powerpoint/2010/main" val="259930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10</a:t>
            </a:fld>
            <a:endParaRPr lang="en-GB"/>
          </a:p>
        </p:txBody>
      </p:sp>
    </p:spTree>
    <p:extLst>
      <p:ext uri="{BB962C8B-B14F-4D97-AF65-F5344CB8AC3E}">
        <p14:creationId xmlns:p14="http://schemas.microsoft.com/office/powerpoint/2010/main" val="227488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11</a:t>
            </a:fld>
            <a:endParaRPr lang="en-GB"/>
          </a:p>
        </p:txBody>
      </p:sp>
    </p:spTree>
    <p:extLst>
      <p:ext uri="{BB962C8B-B14F-4D97-AF65-F5344CB8AC3E}">
        <p14:creationId xmlns:p14="http://schemas.microsoft.com/office/powerpoint/2010/main" val="2101541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12</a:t>
            </a:fld>
            <a:endParaRPr lang="en-GB"/>
          </a:p>
        </p:txBody>
      </p:sp>
    </p:spTree>
    <p:extLst>
      <p:ext uri="{BB962C8B-B14F-4D97-AF65-F5344CB8AC3E}">
        <p14:creationId xmlns:p14="http://schemas.microsoft.com/office/powerpoint/2010/main" val="418959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13</a:t>
            </a:fld>
            <a:endParaRPr lang="en-GB"/>
          </a:p>
        </p:txBody>
      </p:sp>
    </p:spTree>
    <p:extLst>
      <p:ext uri="{BB962C8B-B14F-4D97-AF65-F5344CB8AC3E}">
        <p14:creationId xmlns:p14="http://schemas.microsoft.com/office/powerpoint/2010/main" val="228714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14</a:t>
            </a:fld>
            <a:endParaRPr lang="en-GB"/>
          </a:p>
        </p:txBody>
      </p:sp>
    </p:spTree>
    <p:extLst>
      <p:ext uri="{BB962C8B-B14F-4D97-AF65-F5344CB8AC3E}">
        <p14:creationId xmlns:p14="http://schemas.microsoft.com/office/powerpoint/2010/main" val="2541562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15</a:t>
            </a:fld>
            <a:endParaRPr lang="en-GB"/>
          </a:p>
        </p:txBody>
      </p:sp>
    </p:spTree>
    <p:extLst>
      <p:ext uri="{BB962C8B-B14F-4D97-AF65-F5344CB8AC3E}">
        <p14:creationId xmlns:p14="http://schemas.microsoft.com/office/powerpoint/2010/main" val="415973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16</a:t>
            </a:fld>
            <a:endParaRPr lang="en-GB"/>
          </a:p>
        </p:txBody>
      </p:sp>
    </p:spTree>
    <p:extLst>
      <p:ext uri="{BB962C8B-B14F-4D97-AF65-F5344CB8AC3E}">
        <p14:creationId xmlns:p14="http://schemas.microsoft.com/office/powerpoint/2010/main" val="215855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17</a:t>
            </a:fld>
            <a:endParaRPr lang="en-GB"/>
          </a:p>
        </p:txBody>
      </p:sp>
    </p:spTree>
    <p:extLst>
      <p:ext uri="{BB962C8B-B14F-4D97-AF65-F5344CB8AC3E}">
        <p14:creationId xmlns:p14="http://schemas.microsoft.com/office/powerpoint/2010/main" val="419664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18</a:t>
            </a:fld>
            <a:endParaRPr lang="en-GB"/>
          </a:p>
        </p:txBody>
      </p:sp>
    </p:spTree>
    <p:extLst>
      <p:ext uri="{BB962C8B-B14F-4D97-AF65-F5344CB8AC3E}">
        <p14:creationId xmlns:p14="http://schemas.microsoft.com/office/powerpoint/2010/main" val="364276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19</a:t>
            </a:fld>
            <a:endParaRPr lang="en-GB"/>
          </a:p>
        </p:txBody>
      </p:sp>
    </p:spTree>
    <p:extLst>
      <p:ext uri="{BB962C8B-B14F-4D97-AF65-F5344CB8AC3E}">
        <p14:creationId xmlns:p14="http://schemas.microsoft.com/office/powerpoint/2010/main" val="184098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2</a:t>
            </a:fld>
            <a:endParaRPr lang="en-GB"/>
          </a:p>
        </p:txBody>
      </p:sp>
    </p:spTree>
    <p:extLst>
      <p:ext uri="{BB962C8B-B14F-4D97-AF65-F5344CB8AC3E}">
        <p14:creationId xmlns:p14="http://schemas.microsoft.com/office/powerpoint/2010/main" val="122271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20</a:t>
            </a:fld>
            <a:endParaRPr lang="en-GB"/>
          </a:p>
        </p:txBody>
      </p:sp>
    </p:spTree>
    <p:extLst>
      <p:ext uri="{BB962C8B-B14F-4D97-AF65-F5344CB8AC3E}">
        <p14:creationId xmlns:p14="http://schemas.microsoft.com/office/powerpoint/2010/main" val="1533896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21</a:t>
            </a:fld>
            <a:endParaRPr lang="en-GB"/>
          </a:p>
        </p:txBody>
      </p:sp>
    </p:spTree>
    <p:extLst>
      <p:ext uri="{BB962C8B-B14F-4D97-AF65-F5344CB8AC3E}">
        <p14:creationId xmlns:p14="http://schemas.microsoft.com/office/powerpoint/2010/main" val="263487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22</a:t>
            </a:fld>
            <a:endParaRPr lang="en-GB"/>
          </a:p>
        </p:txBody>
      </p:sp>
    </p:spTree>
    <p:extLst>
      <p:ext uri="{BB962C8B-B14F-4D97-AF65-F5344CB8AC3E}">
        <p14:creationId xmlns:p14="http://schemas.microsoft.com/office/powerpoint/2010/main" val="107960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23</a:t>
            </a:fld>
            <a:endParaRPr lang="en-GB"/>
          </a:p>
        </p:txBody>
      </p:sp>
    </p:spTree>
    <p:extLst>
      <p:ext uri="{BB962C8B-B14F-4D97-AF65-F5344CB8AC3E}">
        <p14:creationId xmlns:p14="http://schemas.microsoft.com/office/powerpoint/2010/main" val="62330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24</a:t>
            </a:fld>
            <a:endParaRPr lang="en-GB"/>
          </a:p>
        </p:txBody>
      </p:sp>
    </p:spTree>
    <p:extLst>
      <p:ext uri="{BB962C8B-B14F-4D97-AF65-F5344CB8AC3E}">
        <p14:creationId xmlns:p14="http://schemas.microsoft.com/office/powerpoint/2010/main" val="1380099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25</a:t>
            </a:fld>
            <a:endParaRPr lang="en-GB"/>
          </a:p>
        </p:txBody>
      </p:sp>
    </p:spTree>
    <p:extLst>
      <p:ext uri="{BB962C8B-B14F-4D97-AF65-F5344CB8AC3E}">
        <p14:creationId xmlns:p14="http://schemas.microsoft.com/office/powerpoint/2010/main" val="2544647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26</a:t>
            </a:fld>
            <a:endParaRPr lang="en-GB"/>
          </a:p>
        </p:txBody>
      </p:sp>
    </p:spTree>
    <p:extLst>
      <p:ext uri="{BB962C8B-B14F-4D97-AF65-F5344CB8AC3E}">
        <p14:creationId xmlns:p14="http://schemas.microsoft.com/office/powerpoint/2010/main" val="65416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27</a:t>
            </a:fld>
            <a:endParaRPr lang="en-GB"/>
          </a:p>
        </p:txBody>
      </p:sp>
    </p:spTree>
    <p:extLst>
      <p:ext uri="{BB962C8B-B14F-4D97-AF65-F5344CB8AC3E}">
        <p14:creationId xmlns:p14="http://schemas.microsoft.com/office/powerpoint/2010/main" val="1077788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28</a:t>
            </a:fld>
            <a:endParaRPr lang="en-GB" dirty="0"/>
          </a:p>
        </p:txBody>
      </p:sp>
    </p:spTree>
    <p:extLst>
      <p:ext uri="{BB962C8B-B14F-4D97-AF65-F5344CB8AC3E}">
        <p14:creationId xmlns:p14="http://schemas.microsoft.com/office/powerpoint/2010/main" val="386067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3</a:t>
            </a:fld>
            <a:endParaRPr lang="en-GB"/>
          </a:p>
        </p:txBody>
      </p:sp>
    </p:spTree>
    <p:extLst>
      <p:ext uri="{BB962C8B-B14F-4D97-AF65-F5344CB8AC3E}">
        <p14:creationId xmlns:p14="http://schemas.microsoft.com/office/powerpoint/2010/main" val="128310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4</a:t>
            </a:fld>
            <a:endParaRPr lang="en-GB"/>
          </a:p>
        </p:txBody>
      </p:sp>
    </p:spTree>
    <p:extLst>
      <p:ext uri="{BB962C8B-B14F-4D97-AF65-F5344CB8AC3E}">
        <p14:creationId xmlns:p14="http://schemas.microsoft.com/office/powerpoint/2010/main" val="241682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5</a:t>
            </a:fld>
            <a:endParaRPr lang="en-GB"/>
          </a:p>
        </p:txBody>
      </p:sp>
    </p:spTree>
    <p:extLst>
      <p:ext uri="{BB962C8B-B14F-4D97-AF65-F5344CB8AC3E}">
        <p14:creationId xmlns:p14="http://schemas.microsoft.com/office/powerpoint/2010/main" val="179413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6</a:t>
            </a:fld>
            <a:endParaRPr lang="en-GB"/>
          </a:p>
        </p:txBody>
      </p:sp>
    </p:spTree>
    <p:extLst>
      <p:ext uri="{BB962C8B-B14F-4D97-AF65-F5344CB8AC3E}">
        <p14:creationId xmlns:p14="http://schemas.microsoft.com/office/powerpoint/2010/main" val="223159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7</a:t>
            </a:fld>
            <a:endParaRPr lang="en-GB"/>
          </a:p>
        </p:txBody>
      </p:sp>
    </p:spTree>
    <p:extLst>
      <p:ext uri="{BB962C8B-B14F-4D97-AF65-F5344CB8AC3E}">
        <p14:creationId xmlns:p14="http://schemas.microsoft.com/office/powerpoint/2010/main" val="70171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8</a:t>
            </a:fld>
            <a:endParaRPr lang="en-GB"/>
          </a:p>
        </p:txBody>
      </p:sp>
    </p:spTree>
    <p:extLst>
      <p:ext uri="{BB962C8B-B14F-4D97-AF65-F5344CB8AC3E}">
        <p14:creationId xmlns:p14="http://schemas.microsoft.com/office/powerpoint/2010/main" val="312969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9</a:t>
            </a:fld>
            <a:endParaRPr lang="en-GB"/>
          </a:p>
        </p:txBody>
      </p:sp>
    </p:spTree>
    <p:extLst>
      <p:ext uri="{BB962C8B-B14F-4D97-AF65-F5344CB8AC3E}">
        <p14:creationId xmlns:p14="http://schemas.microsoft.com/office/powerpoint/2010/main" val="2452690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8250" y="2995724"/>
            <a:ext cx="7429500" cy="886718"/>
          </a:xfrm>
        </p:spPr>
        <p:txBody>
          <a:bodyPr anchor="ct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233796" y="5966663"/>
            <a:ext cx="3795939" cy="307777"/>
          </a:xfrm>
        </p:spPr>
        <p:txBody>
          <a:bodyPr anchor="b"/>
          <a:lstStyle>
            <a:lvl1pPr marL="0" indent="0" algn="l">
              <a:lnSpc>
                <a:spcPct val="100000"/>
              </a:lnSpc>
              <a:buNone/>
              <a:defRPr sz="1000" b="0" i="0" spc="-27" baseline="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dirty="0"/>
              <a:t>Click to edit </a:t>
            </a:r>
            <a:br>
              <a:rPr lang="en-US" dirty="0"/>
            </a:br>
            <a:r>
              <a:rPr lang="en-US" dirty="0"/>
              <a:t>Master subtitle style</a:t>
            </a:r>
          </a:p>
        </p:txBody>
      </p:sp>
      <p:sp>
        <p:nvSpPr>
          <p:cNvPr id="9" name="Text Placeholder 7">
            <a:extLst>
              <a:ext uri="{FF2B5EF4-FFF2-40B4-BE49-F238E27FC236}">
                <a16:creationId xmlns:a16="http://schemas.microsoft.com/office/drawing/2014/main" id="{CE1FD1E6-E0CA-1522-8262-4F23F417D21B}"/>
              </a:ext>
            </a:extLst>
          </p:cNvPr>
          <p:cNvSpPr>
            <a:spLocks noGrp="1"/>
          </p:cNvSpPr>
          <p:nvPr>
            <p:ph type="body" sz="quarter" idx="14" hasCustomPrompt="1"/>
          </p:nvPr>
        </p:nvSpPr>
        <p:spPr>
          <a:xfrm>
            <a:off x="233742" y="6368199"/>
            <a:ext cx="3795940" cy="276101"/>
          </a:xfrm>
        </p:spPr>
        <p:txBody>
          <a:bodyPr anchor="b"/>
          <a:lstStyle>
            <a:lvl1pPr>
              <a:lnSpc>
                <a:spcPct val="101000"/>
              </a:lnSpc>
              <a:defRPr sz="900" b="0" cap="none" spc="-8" baseline="0">
                <a:solidFill>
                  <a:schemeClr val="bg1"/>
                </a:solidFill>
                <a:latin typeface="+mn-lt"/>
              </a:defRPr>
            </a:lvl1pPr>
            <a:lvl2pPr>
              <a:lnSpc>
                <a:spcPct val="101000"/>
              </a:lnSpc>
              <a:defRPr sz="900" b="0" cap="none" spc="-8" baseline="0">
                <a:solidFill>
                  <a:schemeClr val="bg1"/>
                </a:solidFill>
                <a:latin typeface="+mn-lt"/>
              </a:defRPr>
            </a:lvl2pPr>
          </a:lstStyle>
          <a:p>
            <a:pPr lvl="0"/>
            <a:r>
              <a:rPr lang="en-US" dirty="0"/>
              <a:t>Click to edit master text styles</a:t>
            </a:r>
          </a:p>
          <a:p>
            <a:pPr lvl="1"/>
            <a:r>
              <a:rPr lang="en-US" dirty="0"/>
              <a:t>Second level</a:t>
            </a:r>
          </a:p>
        </p:txBody>
      </p:sp>
      <p:pic>
        <p:nvPicPr>
          <p:cNvPr id="7" name="Graphic 6">
            <a:extLst>
              <a:ext uri="{FF2B5EF4-FFF2-40B4-BE49-F238E27FC236}">
                <a16:creationId xmlns:a16="http://schemas.microsoft.com/office/drawing/2014/main" id="{DCE40798-A6F1-6FAE-F0EE-F36504CC1F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4882" y="362839"/>
            <a:ext cx="2192780" cy="238443"/>
          </a:xfrm>
          <a:prstGeom prst="rect">
            <a:avLst/>
          </a:prstGeom>
        </p:spPr>
      </p:pic>
      <p:pic>
        <p:nvPicPr>
          <p:cNvPr id="8" name="Graphic 7">
            <a:extLst>
              <a:ext uri="{FF2B5EF4-FFF2-40B4-BE49-F238E27FC236}">
                <a16:creationId xmlns:a16="http://schemas.microsoft.com/office/drawing/2014/main" id="{F2EF3A80-1912-EAC8-ED95-86E315D84D4B}"/>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0296" y="5780252"/>
            <a:ext cx="367417" cy="359576"/>
          </a:xfrm>
          <a:prstGeom prst="rect">
            <a:avLst/>
          </a:prstGeom>
        </p:spPr>
      </p:pic>
    </p:spTree>
    <p:extLst>
      <p:ext uri="{BB962C8B-B14F-4D97-AF65-F5344CB8AC3E}">
        <p14:creationId xmlns:p14="http://schemas.microsoft.com/office/powerpoint/2010/main" val="312447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Picture Placeholder 17">
            <a:extLst>
              <a:ext uri="{FF2B5EF4-FFF2-40B4-BE49-F238E27FC236}">
                <a16:creationId xmlns:a16="http://schemas.microsoft.com/office/drawing/2014/main" id="{AF281D63-8EAC-6327-07E3-4BD8AC1735CD}"/>
              </a:ext>
            </a:extLst>
          </p:cNvPr>
          <p:cNvSpPr>
            <a:spLocks noGrp="1"/>
          </p:cNvSpPr>
          <p:nvPr>
            <p:ph type="pic" sz="quarter" idx="17"/>
          </p:nvPr>
        </p:nvSpPr>
        <p:spPr>
          <a:xfrm>
            <a:off x="4953001" y="2"/>
            <a:ext cx="4953000" cy="6857777"/>
          </a:xfrm>
        </p:spPr>
        <p:txBody>
          <a:bodyPr>
            <a:noAutofit/>
          </a:bodyPr>
          <a:lstStyle>
            <a:lvl1pPr>
              <a:defRPr>
                <a:solidFill>
                  <a:schemeClr val="bg1"/>
                </a:solidFill>
              </a:defRPr>
            </a:lvl1pPr>
          </a:lstStyle>
          <a:p>
            <a:r>
              <a:rPr lang="en-US"/>
              <a:t>Click icon to add picture</a:t>
            </a:r>
            <a:endParaRPr lang="en-GB"/>
          </a:p>
        </p:txBody>
      </p:sp>
      <p:sp>
        <p:nvSpPr>
          <p:cNvPr id="9" name="Title 1">
            <a:extLst>
              <a:ext uri="{FF2B5EF4-FFF2-40B4-BE49-F238E27FC236}">
                <a16:creationId xmlns:a16="http://schemas.microsoft.com/office/drawing/2014/main" id="{3FDAA27F-02B8-1044-6553-29319F2DB44F}"/>
              </a:ext>
            </a:extLst>
          </p:cNvPr>
          <p:cNvSpPr>
            <a:spLocks noGrp="1"/>
          </p:cNvSpPr>
          <p:nvPr>
            <p:ph type="ctrTitle" hasCustomPrompt="1"/>
          </p:nvPr>
        </p:nvSpPr>
        <p:spPr>
          <a:xfrm>
            <a:off x="1238250" y="2174547"/>
            <a:ext cx="7429500" cy="2529072"/>
          </a:xfrm>
        </p:spPr>
        <p:txBody>
          <a:bodyPr anchor="ctr">
            <a:noAutofit/>
          </a:bodyPr>
          <a:lstStyle>
            <a:lvl1pPr algn="ctr">
              <a:lnSpc>
                <a:spcPct val="90000"/>
              </a:lnSpc>
              <a:defRPr sz="3133">
                <a:solidFill>
                  <a:schemeClr val="bg1"/>
                </a:solidFill>
              </a:defRPr>
            </a:lvl1pPr>
          </a:lstStyle>
          <a:p>
            <a:r>
              <a:rPr lang="en-US" dirty="0"/>
              <a:t>Click to edit </a:t>
            </a:r>
            <a:br>
              <a:rPr lang="en-US" dirty="0"/>
            </a:br>
            <a:r>
              <a:rPr lang="en-US" dirty="0"/>
              <a:t>Master title style</a:t>
            </a:r>
          </a:p>
        </p:txBody>
      </p:sp>
      <p:sp>
        <p:nvSpPr>
          <p:cNvPr id="4" name="Picture Placeholder 10">
            <a:extLst>
              <a:ext uri="{FF2B5EF4-FFF2-40B4-BE49-F238E27FC236}">
                <a16:creationId xmlns:a16="http://schemas.microsoft.com/office/drawing/2014/main" id="{E78BF56E-690E-5CFD-F662-B518EF16AB0B}"/>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7" name="Footer Placeholder 4">
            <a:extLst>
              <a:ext uri="{FF2B5EF4-FFF2-40B4-BE49-F238E27FC236}">
                <a16:creationId xmlns:a16="http://schemas.microsoft.com/office/drawing/2014/main" id="{FF41C695-166B-F8FF-3D19-87E2B6D2107D}"/>
              </a:ext>
            </a:extLst>
          </p:cNvPr>
          <p:cNvSpPr>
            <a:spLocks noGrp="1"/>
          </p:cNvSpPr>
          <p:nvPr>
            <p:ph type="ftr" sz="quarter" idx="11"/>
          </p:nvPr>
        </p:nvSpPr>
        <p:spPr>
          <a:xfrm>
            <a:off x="232188" y="200885"/>
            <a:ext cx="4604397" cy="119927"/>
          </a:xfrm>
        </p:spPr>
        <p:txBody>
          <a:bodyPr wrap="square">
            <a:spAutoFit/>
          </a:bodyPr>
          <a:lstStyle>
            <a:lvl1pPr>
              <a:defRPr>
                <a:solidFill>
                  <a:schemeClr val="bg1"/>
                </a:solidFill>
              </a:defRPr>
            </a:lvl1pPr>
          </a:lstStyle>
          <a:p>
            <a:r>
              <a:rPr lang="en-GB" dirty="0"/>
              <a:t>Rathbones Investment Management</a:t>
            </a:r>
          </a:p>
        </p:txBody>
      </p:sp>
      <p:sp>
        <p:nvSpPr>
          <p:cNvPr id="12" name="Slide Number Placeholder 5">
            <a:extLst>
              <a:ext uri="{FF2B5EF4-FFF2-40B4-BE49-F238E27FC236}">
                <a16:creationId xmlns:a16="http://schemas.microsoft.com/office/drawing/2014/main" id="{C779494C-72B9-F829-37E1-E45B186C6E65}"/>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88454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2EBBEF-1303-3392-564C-6504C14391D5}"/>
              </a:ext>
            </a:extLst>
          </p:cNvPr>
          <p:cNvSpPr>
            <a:spLocks noGrp="1"/>
          </p:cNvSpPr>
          <p:nvPr>
            <p:ph type="ctrTitle" hasCustomPrompt="1"/>
          </p:nvPr>
        </p:nvSpPr>
        <p:spPr>
          <a:xfrm>
            <a:off x="1238250" y="2174547"/>
            <a:ext cx="7429500" cy="2529072"/>
          </a:xfrm>
        </p:spPr>
        <p:txBody>
          <a:bodyPr anchor="ctr">
            <a:noAutofit/>
          </a:bodyP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pic>
        <p:nvPicPr>
          <p:cNvPr id="7" name="Picture Placeholder 6">
            <a:extLst>
              <a:ext uri="{FF2B5EF4-FFF2-40B4-BE49-F238E27FC236}">
                <a16:creationId xmlns:a16="http://schemas.microsoft.com/office/drawing/2014/main" id="{7EDB20D6-2E6B-A43E-45AA-A5ADE2105D19}"/>
              </a:ext>
            </a:extLst>
          </p:cNvPr>
          <p:cNvPicPr>
            <a:picLocks noChangeAspect="1"/>
          </p:cNvPicPr>
          <p:nvPr userDrawn="1"/>
        </p:nvPicPr>
        <p:blipFill>
          <a:blip r:embed="rId2" cstate="screen">
            <a:alphaModFix amt="4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11" name="Footer Placeholder 4">
            <a:extLst>
              <a:ext uri="{FF2B5EF4-FFF2-40B4-BE49-F238E27FC236}">
                <a16:creationId xmlns:a16="http://schemas.microsoft.com/office/drawing/2014/main" id="{8E43228A-F8F3-5B89-79A2-BC529F012EB9}"/>
              </a:ext>
            </a:extLst>
          </p:cNvPr>
          <p:cNvSpPr>
            <a:spLocks noGrp="1"/>
          </p:cNvSpPr>
          <p:nvPr>
            <p:ph type="ftr" sz="quarter" idx="11"/>
          </p:nvPr>
        </p:nvSpPr>
        <p:spPr>
          <a:xfrm>
            <a:off x="232188" y="200885"/>
            <a:ext cx="6215517" cy="119927"/>
          </a:xfrm>
        </p:spPr>
        <p:txBody>
          <a:bodyPr wrap="square">
            <a:spAutoFit/>
          </a:bodyPr>
          <a:lstStyle>
            <a:lvl1pPr>
              <a:defRPr>
                <a:solidFill>
                  <a:schemeClr val="bg1"/>
                </a:solidFill>
              </a:defRPr>
            </a:lvl1pPr>
          </a:lstStyle>
          <a:p>
            <a:r>
              <a:rPr lang="en-GB" dirty="0"/>
              <a:t>Rathbones Investment Management</a:t>
            </a:r>
          </a:p>
        </p:txBody>
      </p:sp>
      <p:sp>
        <p:nvSpPr>
          <p:cNvPr id="12" name="Slide Number Placeholder 5">
            <a:extLst>
              <a:ext uri="{FF2B5EF4-FFF2-40B4-BE49-F238E27FC236}">
                <a16:creationId xmlns:a16="http://schemas.microsoft.com/office/drawing/2014/main" id="{FD67292A-5053-9960-B08F-D0CD53DBA17F}"/>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418728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6BD30D0-4888-0A31-2C13-68663EB2F6B1}"/>
              </a:ext>
            </a:extLst>
          </p:cNvPr>
          <p:cNvSpPr>
            <a:spLocks noGrp="1"/>
          </p:cNvSpPr>
          <p:nvPr>
            <p:ph type="ctrTitle" hasCustomPrompt="1"/>
          </p:nvPr>
        </p:nvSpPr>
        <p:spPr>
          <a:xfrm>
            <a:off x="1238250" y="2174547"/>
            <a:ext cx="7429500" cy="2529072"/>
          </a:xfrm>
        </p:spPr>
        <p:txBody>
          <a:bodyPr anchor="ctr">
            <a:noAutofit/>
          </a:bodyPr>
          <a:lstStyle>
            <a:lvl1pPr algn="ctr">
              <a:lnSpc>
                <a:spcPct val="90000"/>
              </a:lnSpc>
              <a:defRPr sz="3200">
                <a:solidFill>
                  <a:schemeClr val="bg2"/>
                </a:solidFill>
              </a:defRPr>
            </a:lvl1pPr>
          </a:lstStyle>
          <a:p>
            <a:r>
              <a:rPr lang="en-US" dirty="0"/>
              <a:t>Click to edit </a:t>
            </a:r>
            <a:br>
              <a:rPr lang="en-US" dirty="0"/>
            </a:br>
            <a:r>
              <a:rPr lang="en-US" dirty="0"/>
              <a:t>Master title style</a:t>
            </a:r>
          </a:p>
        </p:txBody>
      </p:sp>
      <p:pic>
        <p:nvPicPr>
          <p:cNvPr id="3" name="Picture Placeholder 6">
            <a:extLst>
              <a:ext uri="{FF2B5EF4-FFF2-40B4-BE49-F238E27FC236}">
                <a16:creationId xmlns:a16="http://schemas.microsoft.com/office/drawing/2014/main" id="{74D33B52-BFCD-A859-0A9B-9A6E7AFC2DF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6" name="Footer Placeholder 4">
            <a:extLst>
              <a:ext uri="{FF2B5EF4-FFF2-40B4-BE49-F238E27FC236}">
                <a16:creationId xmlns:a16="http://schemas.microsoft.com/office/drawing/2014/main" id="{94C0701F-76C5-C42C-C0CB-56B6051C6F2F}"/>
              </a:ext>
            </a:extLst>
          </p:cNvPr>
          <p:cNvSpPr>
            <a:spLocks noGrp="1"/>
          </p:cNvSpPr>
          <p:nvPr>
            <p:ph type="ftr" sz="quarter" idx="11"/>
          </p:nvPr>
        </p:nvSpPr>
        <p:spPr>
          <a:xfrm>
            <a:off x="232188" y="200885"/>
            <a:ext cx="6215517" cy="119927"/>
          </a:xfrm>
        </p:spPr>
        <p:txBody>
          <a:bodyPr wrap="square">
            <a:spAutoFit/>
          </a:bodyPr>
          <a:lstStyle>
            <a:lvl1pPr>
              <a:defRPr>
                <a:solidFill>
                  <a:schemeClr val="tx1"/>
                </a:solidFill>
              </a:defRPr>
            </a:lvl1pPr>
          </a:lstStyle>
          <a:p>
            <a:r>
              <a:rPr lang="en-GB" dirty="0"/>
              <a:t>Rathbones Investment Management</a:t>
            </a:r>
          </a:p>
        </p:txBody>
      </p:sp>
      <p:sp>
        <p:nvSpPr>
          <p:cNvPr id="7" name="Slide Number Placeholder 5">
            <a:extLst>
              <a:ext uri="{FF2B5EF4-FFF2-40B4-BE49-F238E27FC236}">
                <a16:creationId xmlns:a16="http://schemas.microsoft.com/office/drawing/2014/main" id="{74C24AB3-1196-46CE-FC8E-DC64CBAD7EEE}"/>
              </a:ext>
            </a:extLst>
          </p:cNvPr>
          <p:cNvSpPr>
            <a:spLocks noGrp="1"/>
          </p:cNvSpPr>
          <p:nvPr>
            <p:ph type="sldNum" sz="quarter" idx="12"/>
          </p:nvPr>
        </p:nvSpPr>
        <p:spPr>
          <a:xfrm>
            <a:off x="9099797" y="200885"/>
            <a:ext cx="573373" cy="103424"/>
          </a:xfrm>
        </p:spPr>
        <p:txBody>
          <a:bodyPr/>
          <a:lstStyle>
            <a:lvl1pPr>
              <a:defRPr>
                <a:solidFill>
                  <a:schemeClr val="tx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903340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1">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A25BCC-9BFF-2C7B-C726-CAE50443088A}"/>
              </a:ext>
            </a:extLst>
          </p:cNvPr>
          <p:cNvSpPr>
            <a:spLocks noGrp="1"/>
          </p:cNvSpPr>
          <p:nvPr>
            <p:ph type="body" sz="quarter" idx="13" hasCustomPrompt="1"/>
          </p:nvPr>
        </p:nvSpPr>
        <p:spPr>
          <a:xfrm>
            <a:off x="1626071" y="2827232"/>
            <a:ext cx="6653859" cy="1167627"/>
          </a:xfrm>
        </p:spPr>
        <p:txBody>
          <a:bodyPr anchor="ctr"/>
          <a:lstStyle>
            <a:lvl1pPr algn="ctr">
              <a:lnSpc>
                <a:spcPct val="97000"/>
              </a:lnSpc>
              <a:defRPr sz="1400" b="0" cap="all" spc="20" baseline="0">
                <a:solidFill>
                  <a:schemeClr val="bg1"/>
                </a:solidFill>
                <a:latin typeface="+mj-lt"/>
              </a:defRPr>
            </a:lvl1pPr>
            <a:lvl2pPr algn="ctr">
              <a:lnSpc>
                <a:spcPct val="95000"/>
              </a:lnSpc>
              <a:spcBef>
                <a:spcPts val="1401"/>
              </a:spcBef>
              <a:defRPr sz="1100" spc="-8" baseline="0">
                <a:solidFill>
                  <a:schemeClr val="bg1"/>
                </a:solidFill>
                <a:latin typeface="+mj-lt"/>
              </a:defRPr>
            </a:lvl2pPr>
            <a:lvl3pPr algn="ctr">
              <a:lnSpc>
                <a:spcPct val="95000"/>
              </a:lnSpc>
              <a:defRPr sz="1100" b="0">
                <a:solidFill>
                  <a:schemeClr val="bg1"/>
                </a:solidFill>
                <a:latin typeface="+mn-lt"/>
              </a:defRPr>
            </a:lvl3pPr>
            <a:lvl4pPr algn="ctr">
              <a:lnSpc>
                <a:spcPct val="95000"/>
              </a:lnSpc>
              <a:defRPr sz="900">
                <a:solidFill>
                  <a:schemeClr val="bg1"/>
                </a:solidFill>
              </a:defRPr>
            </a:lvl4pPr>
            <a:lvl5pPr algn="ctr">
              <a:lnSpc>
                <a:spcPct val="95000"/>
              </a:lnSpc>
              <a:defRPr sz="800">
                <a:solidFill>
                  <a:schemeClr val="bg1"/>
                </a:solidFill>
              </a:defRPr>
            </a:lvl5pPr>
          </a:lstStyle>
          <a:p>
            <a:pPr lvl="0"/>
            <a:r>
              <a:rPr lang="en-GB" dirty="0"/>
              <a:t>Click to edit Master</a:t>
            </a:r>
            <a:br>
              <a:rPr lang="en-GB" dirty="0"/>
            </a:br>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 name="Picture Placeholder 6">
            <a:extLst>
              <a:ext uri="{FF2B5EF4-FFF2-40B4-BE49-F238E27FC236}">
                <a16:creationId xmlns:a16="http://schemas.microsoft.com/office/drawing/2014/main" id="{95DE6457-FC58-E423-7126-1576F0DFB9A3}"/>
              </a:ext>
            </a:extLst>
          </p:cNvPr>
          <p:cNvPicPr>
            <a:picLocks noChangeAspect="1"/>
          </p:cNvPicPr>
          <p:nvPr userDrawn="1"/>
        </p:nvPicPr>
        <p:blipFill>
          <a:blip r:embed="rId2" cstate="screen">
            <a:alphaModFix amt="4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9" name="Footer Placeholder 4">
            <a:extLst>
              <a:ext uri="{FF2B5EF4-FFF2-40B4-BE49-F238E27FC236}">
                <a16:creationId xmlns:a16="http://schemas.microsoft.com/office/drawing/2014/main" id="{ABB31BAB-815E-F847-3DF4-BC1820AD6014}"/>
              </a:ext>
            </a:extLst>
          </p:cNvPr>
          <p:cNvSpPr>
            <a:spLocks noGrp="1"/>
          </p:cNvSpPr>
          <p:nvPr>
            <p:ph type="ftr" sz="quarter" idx="11"/>
          </p:nvPr>
        </p:nvSpPr>
        <p:spPr>
          <a:xfrm>
            <a:off x="232188" y="200885"/>
            <a:ext cx="6215517" cy="119927"/>
          </a:xfrm>
        </p:spPr>
        <p:txBody>
          <a:bodyPr wrap="square">
            <a:spAutoFit/>
          </a:bodyPr>
          <a:lstStyle>
            <a:lvl1pPr>
              <a:defRPr>
                <a:solidFill>
                  <a:schemeClr val="bg1"/>
                </a:solidFill>
              </a:defRPr>
            </a:lvl1pPr>
          </a:lstStyle>
          <a:p>
            <a:r>
              <a:rPr lang="en-GB" dirty="0"/>
              <a:t>Rathbones Investment Management</a:t>
            </a:r>
          </a:p>
        </p:txBody>
      </p:sp>
      <p:sp>
        <p:nvSpPr>
          <p:cNvPr id="11" name="Slide Number Placeholder 5">
            <a:extLst>
              <a:ext uri="{FF2B5EF4-FFF2-40B4-BE49-F238E27FC236}">
                <a16:creationId xmlns:a16="http://schemas.microsoft.com/office/drawing/2014/main" id="{59128BC0-077F-D2E0-FE4B-D13641477D67}"/>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2110115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accent1"/>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B9B91ED2-E11B-6C6D-36AB-AFB5F18F3174}"/>
              </a:ext>
            </a:extLst>
          </p:cNvPr>
          <p:cNvSpPr>
            <a:spLocks noGrp="1"/>
          </p:cNvSpPr>
          <p:nvPr>
            <p:ph type="pic" sz="quarter" idx="16"/>
          </p:nvPr>
        </p:nvSpPr>
        <p:spPr>
          <a:xfrm>
            <a:off x="1" y="0"/>
            <a:ext cx="9906000" cy="6858000"/>
          </a:xfrm>
        </p:spPr>
        <p:txBody>
          <a:bodyPr>
            <a:noAutofit/>
          </a:bodyPr>
          <a:lstStyle>
            <a:lvl1pPr>
              <a:defRPr>
                <a:solidFill>
                  <a:schemeClr val="bg1"/>
                </a:solidFill>
              </a:defRPr>
            </a:lvl1pPr>
          </a:lstStyle>
          <a:p>
            <a:r>
              <a:rPr lang="en-US"/>
              <a:t>Click icon to add picture</a:t>
            </a:r>
            <a:endParaRPr lang="en-GB" dirty="0"/>
          </a:p>
        </p:txBody>
      </p:sp>
      <p:sp>
        <p:nvSpPr>
          <p:cNvPr id="12" name="Text Placeholder 4">
            <a:extLst>
              <a:ext uri="{FF2B5EF4-FFF2-40B4-BE49-F238E27FC236}">
                <a16:creationId xmlns:a16="http://schemas.microsoft.com/office/drawing/2014/main" id="{42F3E4AA-031A-F6AE-544F-3BD0BEC190B3}"/>
              </a:ext>
            </a:extLst>
          </p:cNvPr>
          <p:cNvSpPr>
            <a:spLocks noGrp="1"/>
          </p:cNvSpPr>
          <p:nvPr>
            <p:ph type="body" sz="quarter" idx="13" hasCustomPrompt="1"/>
          </p:nvPr>
        </p:nvSpPr>
        <p:spPr>
          <a:xfrm>
            <a:off x="1626071" y="2827232"/>
            <a:ext cx="6653859" cy="1167627"/>
          </a:xfrm>
        </p:spPr>
        <p:txBody>
          <a:bodyPr anchor="ctr"/>
          <a:lstStyle>
            <a:lvl1pPr algn="ctr">
              <a:lnSpc>
                <a:spcPct val="97000"/>
              </a:lnSpc>
              <a:defRPr sz="1400" b="0" cap="all" spc="20" baseline="0">
                <a:solidFill>
                  <a:schemeClr val="bg1"/>
                </a:solidFill>
                <a:latin typeface="+mj-lt"/>
              </a:defRPr>
            </a:lvl1pPr>
            <a:lvl2pPr algn="ctr">
              <a:lnSpc>
                <a:spcPct val="95000"/>
              </a:lnSpc>
              <a:spcBef>
                <a:spcPts val="1401"/>
              </a:spcBef>
              <a:defRPr sz="1100" spc="-8" baseline="0">
                <a:solidFill>
                  <a:schemeClr val="bg1"/>
                </a:solidFill>
                <a:latin typeface="+mj-lt"/>
              </a:defRPr>
            </a:lvl2pPr>
            <a:lvl3pPr algn="ctr">
              <a:lnSpc>
                <a:spcPct val="95000"/>
              </a:lnSpc>
              <a:defRPr sz="1100" b="0">
                <a:solidFill>
                  <a:schemeClr val="bg1"/>
                </a:solidFill>
                <a:latin typeface="+mn-lt"/>
              </a:defRPr>
            </a:lvl3pPr>
            <a:lvl4pPr algn="ctr">
              <a:lnSpc>
                <a:spcPct val="95000"/>
              </a:lnSpc>
              <a:defRPr sz="900">
                <a:solidFill>
                  <a:schemeClr val="bg1"/>
                </a:solidFill>
              </a:defRPr>
            </a:lvl4pPr>
            <a:lvl5pPr algn="ctr">
              <a:lnSpc>
                <a:spcPct val="95000"/>
              </a:lnSpc>
              <a:defRPr sz="800">
                <a:solidFill>
                  <a:schemeClr val="bg1"/>
                </a:solidFill>
              </a:defRPr>
            </a:lvl5pPr>
          </a:lstStyle>
          <a:p>
            <a:pPr lvl="0"/>
            <a:r>
              <a:rPr lang="en-GB" dirty="0"/>
              <a:t>Click to edit Master</a:t>
            </a:r>
            <a:br>
              <a:rPr lang="en-GB" dirty="0"/>
            </a:br>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Picture Placeholder 10">
            <a:extLst>
              <a:ext uri="{FF2B5EF4-FFF2-40B4-BE49-F238E27FC236}">
                <a16:creationId xmlns:a16="http://schemas.microsoft.com/office/drawing/2014/main" id="{F709E5E7-5E66-4150-FBD8-15777A329DE1}"/>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A67B279E-5C00-6C59-F628-B6E85D684F23}"/>
              </a:ext>
            </a:extLst>
          </p:cNvPr>
          <p:cNvSpPr>
            <a:spLocks noGrp="1"/>
          </p:cNvSpPr>
          <p:nvPr>
            <p:ph type="ftr" sz="quarter" idx="11"/>
          </p:nvPr>
        </p:nvSpPr>
        <p:spPr>
          <a:xfrm>
            <a:off x="232188" y="200885"/>
            <a:ext cx="6215517" cy="119927"/>
          </a:xfrm>
        </p:spPr>
        <p:txBody>
          <a:bodyPr wrap="square">
            <a:spAutoFit/>
          </a:bodyPr>
          <a:lstStyle>
            <a:lvl1pPr>
              <a:defRPr>
                <a:solidFill>
                  <a:schemeClr val="bg1"/>
                </a:solidFill>
              </a:defRPr>
            </a:lvl1pPr>
          </a:lstStyle>
          <a:p>
            <a:r>
              <a:rPr lang="en-GB" dirty="0"/>
              <a:t>Rathbones Investment Management</a:t>
            </a:r>
          </a:p>
        </p:txBody>
      </p:sp>
      <p:sp>
        <p:nvSpPr>
          <p:cNvPr id="9" name="Slide Number Placeholder 5">
            <a:extLst>
              <a:ext uri="{FF2B5EF4-FFF2-40B4-BE49-F238E27FC236}">
                <a16:creationId xmlns:a16="http://schemas.microsoft.com/office/drawing/2014/main" id="{5032808F-4FA0-7A63-A8B5-D23046B18E38}"/>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207304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649539" y="1584054"/>
            <a:ext cx="2225254" cy="769378"/>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8" y="1584778"/>
            <a:ext cx="2186427" cy="2137764"/>
          </a:xfrm>
          <a:solidFill>
            <a:schemeClr val="bg1">
              <a:lumMod val="95000"/>
            </a:schemeClr>
          </a:solidFill>
          <a:ln>
            <a:noFill/>
          </a:ln>
        </p:spPr>
        <p:txBody>
          <a:bodyPr>
            <a:noAutofit/>
          </a:bodyPr>
          <a:lstStyle/>
          <a:p>
            <a:r>
              <a:rPr lang="en-US"/>
              <a:t>Click icon to add picture</a:t>
            </a:r>
            <a:endParaRPr lang="en-GB" dirty="0"/>
          </a:p>
        </p:txBody>
      </p:sp>
      <p:sp>
        <p:nvSpPr>
          <p:cNvPr id="15" name="Text Placeholder 7">
            <a:extLst>
              <a:ext uri="{FF2B5EF4-FFF2-40B4-BE49-F238E27FC236}">
                <a16:creationId xmlns:a16="http://schemas.microsoft.com/office/drawing/2014/main" id="{843F90DE-11A0-5491-633B-F7A0BDA74290}"/>
              </a:ext>
            </a:extLst>
          </p:cNvPr>
          <p:cNvSpPr>
            <a:spLocks noGrp="1"/>
          </p:cNvSpPr>
          <p:nvPr>
            <p:ph type="body" sz="quarter" idx="16"/>
          </p:nvPr>
        </p:nvSpPr>
        <p:spPr>
          <a:xfrm>
            <a:off x="7489173" y="1582738"/>
            <a:ext cx="2225254" cy="785664"/>
          </a:xfrm>
        </p:spPr>
        <p:txBody>
          <a:bodyPr/>
          <a:lstStyle>
            <a:lvl1pPr>
              <a:lnSpc>
                <a:spcPct val="106000"/>
              </a:lnSpc>
              <a:defRPr sz="10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3">
            <a:extLst>
              <a:ext uri="{FF2B5EF4-FFF2-40B4-BE49-F238E27FC236}">
                <a16:creationId xmlns:a16="http://schemas.microsoft.com/office/drawing/2014/main" id="{8AAAED0A-2102-040D-6385-8F10744432E4}"/>
              </a:ext>
            </a:extLst>
          </p:cNvPr>
          <p:cNvSpPr>
            <a:spLocks noGrp="1"/>
          </p:cNvSpPr>
          <p:nvPr>
            <p:ph type="pic" sz="quarter" idx="17"/>
          </p:nvPr>
        </p:nvSpPr>
        <p:spPr>
          <a:xfrm>
            <a:off x="5071204" y="1584778"/>
            <a:ext cx="2186427" cy="2137764"/>
          </a:xfrm>
          <a:solidFill>
            <a:schemeClr val="bg1">
              <a:lumMod val="95000"/>
            </a:schemeClr>
          </a:solidFill>
          <a:ln>
            <a:noFill/>
          </a:ln>
        </p:spPr>
        <p:txBody>
          <a:bodyPr>
            <a:noAutofit/>
          </a:bodyPr>
          <a:lstStyle/>
          <a:p>
            <a:r>
              <a:rPr lang="en-US"/>
              <a:t>Click icon to add picture</a:t>
            </a:r>
            <a:endParaRPr lang="en-GB"/>
          </a:p>
        </p:txBody>
      </p:sp>
      <p:pic>
        <p:nvPicPr>
          <p:cNvPr id="2" name="Picture Placeholder 6">
            <a:extLst>
              <a:ext uri="{FF2B5EF4-FFF2-40B4-BE49-F238E27FC236}">
                <a16:creationId xmlns:a16="http://schemas.microsoft.com/office/drawing/2014/main" id="{43269CDA-FBBD-62F0-F218-A1228C74DA44}"/>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9" name="Text Placeholder 7">
            <a:extLst>
              <a:ext uri="{FF2B5EF4-FFF2-40B4-BE49-F238E27FC236}">
                <a16:creationId xmlns:a16="http://schemas.microsoft.com/office/drawing/2014/main" id="{0BF76514-4140-212D-BABF-BDB094E57469}"/>
              </a:ext>
            </a:extLst>
          </p:cNvPr>
          <p:cNvSpPr>
            <a:spLocks noGrp="1"/>
          </p:cNvSpPr>
          <p:nvPr>
            <p:ph type="body" sz="quarter" idx="18"/>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0" name="Footer Placeholder 4">
            <a:extLst>
              <a:ext uri="{FF2B5EF4-FFF2-40B4-BE49-F238E27FC236}">
                <a16:creationId xmlns:a16="http://schemas.microsoft.com/office/drawing/2014/main" id="{BF6EC92B-F1D8-993E-CD2F-611E23FAEEB8}"/>
              </a:ext>
            </a:extLst>
          </p:cNvPr>
          <p:cNvSpPr>
            <a:spLocks noGrp="1"/>
          </p:cNvSpPr>
          <p:nvPr>
            <p:ph type="ftr" sz="quarter" idx="11"/>
          </p:nvPr>
        </p:nvSpPr>
        <p:spPr>
          <a:xfrm>
            <a:off x="232188" y="200885"/>
            <a:ext cx="6215517" cy="119927"/>
          </a:xfrm>
        </p:spPr>
        <p:txBody>
          <a:bodyPr wrap="square">
            <a:spAutoFit/>
          </a:bodyPr>
          <a:lstStyle>
            <a:lvl1pPr>
              <a:defRPr>
                <a:solidFill>
                  <a:schemeClr val="tx1"/>
                </a:solidFill>
              </a:defRPr>
            </a:lvl1pPr>
          </a:lstStyle>
          <a:p>
            <a:r>
              <a:rPr lang="en-GB" dirty="0"/>
              <a:t>Rathbones Investment Management</a:t>
            </a:r>
          </a:p>
        </p:txBody>
      </p:sp>
      <p:sp>
        <p:nvSpPr>
          <p:cNvPr id="12" name="Title 11">
            <a:extLst>
              <a:ext uri="{FF2B5EF4-FFF2-40B4-BE49-F238E27FC236}">
                <a16:creationId xmlns:a16="http://schemas.microsoft.com/office/drawing/2014/main" id="{90C78DAC-AA2E-B2F9-5EEB-7665363E5CCB}"/>
              </a:ext>
            </a:extLst>
          </p:cNvPr>
          <p:cNvSpPr>
            <a:spLocks noGrp="1"/>
          </p:cNvSpPr>
          <p:nvPr>
            <p:ph type="title"/>
          </p:nvPr>
        </p:nvSpPr>
        <p:spPr>
          <a:xfrm>
            <a:off x="229728" y="640924"/>
            <a:ext cx="6215517"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211566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8" y="1584523"/>
            <a:ext cx="2186427" cy="2138722"/>
          </a:xfrm>
          <a:solidFill>
            <a:schemeClr val="bg1">
              <a:lumMod val="95000"/>
            </a:schemeClr>
          </a:solidFill>
          <a:ln>
            <a:noFill/>
          </a:ln>
        </p:spPr>
        <p:txBody>
          <a:bodyPr>
            <a:noAutofit/>
          </a:bodyPr>
          <a:lstStyle/>
          <a:p>
            <a:r>
              <a:rPr lang="en-US"/>
              <a:t>Click icon to add picture</a:t>
            </a:r>
            <a:endParaRPr lang="en-GB" dirty="0"/>
          </a:p>
        </p:txBody>
      </p:sp>
      <p:sp>
        <p:nvSpPr>
          <p:cNvPr id="3" name="Subtitle 2">
            <a:extLst>
              <a:ext uri="{FF2B5EF4-FFF2-40B4-BE49-F238E27FC236}">
                <a16:creationId xmlns:a16="http://schemas.microsoft.com/office/drawing/2014/main" id="{207F4EF2-3E57-74DD-344F-59DCA9E4821F}"/>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4" name="Text Placeholder 7">
            <a:extLst>
              <a:ext uri="{FF2B5EF4-FFF2-40B4-BE49-F238E27FC236}">
                <a16:creationId xmlns:a16="http://schemas.microsoft.com/office/drawing/2014/main" id="{F8AA3967-D339-7DB3-3094-5C86AE26F50D}"/>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1" name="Picture Placeholder 13">
            <a:extLst>
              <a:ext uri="{FF2B5EF4-FFF2-40B4-BE49-F238E27FC236}">
                <a16:creationId xmlns:a16="http://schemas.microsoft.com/office/drawing/2014/main" id="{E86D27AF-1B59-161B-57CA-93D269671655}"/>
              </a:ext>
            </a:extLst>
          </p:cNvPr>
          <p:cNvSpPr>
            <a:spLocks noGrp="1"/>
          </p:cNvSpPr>
          <p:nvPr>
            <p:ph type="pic" sz="quarter" idx="20"/>
          </p:nvPr>
        </p:nvSpPr>
        <p:spPr>
          <a:xfrm>
            <a:off x="2652397" y="1584523"/>
            <a:ext cx="2186427" cy="2138722"/>
          </a:xfrm>
          <a:solidFill>
            <a:schemeClr val="bg1">
              <a:lumMod val="95000"/>
            </a:schemeClr>
          </a:solidFill>
          <a:ln>
            <a:noFill/>
          </a:ln>
        </p:spPr>
        <p:txBody>
          <a:bodyPr>
            <a:noAutofit/>
          </a:bodyPr>
          <a:lstStyle/>
          <a:p>
            <a:r>
              <a:rPr lang="en-US"/>
              <a:t>Click icon to add picture</a:t>
            </a:r>
            <a:endParaRPr lang="en-GB" dirty="0"/>
          </a:p>
        </p:txBody>
      </p:sp>
      <p:sp>
        <p:nvSpPr>
          <p:cNvPr id="13" name="Picture Placeholder 13">
            <a:extLst>
              <a:ext uri="{FF2B5EF4-FFF2-40B4-BE49-F238E27FC236}">
                <a16:creationId xmlns:a16="http://schemas.microsoft.com/office/drawing/2014/main" id="{FE497AA2-9A28-1511-D03F-2C6D4CBB526B}"/>
              </a:ext>
            </a:extLst>
          </p:cNvPr>
          <p:cNvSpPr>
            <a:spLocks noGrp="1"/>
          </p:cNvSpPr>
          <p:nvPr>
            <p:ph type="pic" sz="quarter" idx="22"/>
          </p:nvPr>
        </p:nvSpPr>
        <p:spPr>
          <a:xfrm>
            <a:off x="5072605" y="1584523"/>
            <a:ext cx="2186427" cy="2138722"/>
          </a:xfrm>
          <a:solidFill>
            <a:schemeClr val="bg1">
              <a:lumMod val="95000"/>
            </a:schemeClr>
          </a:solidFill>
          <a:ln>
            <a:noFill/>
          </a:ln>
        </p:spPr>
        <p:txBody>
          <a:bodyPr>
            <a:noAutofit/>
          </a:bodyPr>
          <a:lstStyle/>
          <a:p>
            <a:r>
              <a:rPr lang="en-US"/>
              <a:t>Click icon to add picture</a:t>
            </a:r>
            <a:endParaRPr lang="en-GB" dirty="0"/>
          </a:p>
        </p:txBody>
      </p:sp>
      <p:sp>
        <p:nvSpPr>
          <p:cNvPr id="18" name="Picture Placeholder 13">
            <a:extLst>
              <a:ext uri="{FF2B5EF4-FFF2-40B4-BE49-F238E27FC236}">
                <a16:creationId xmlns:a16="http://schemas.microsoft.com/office/drawing/2014/main" id="{C3C92536-6A50-E816-FA45-3D88CD74F2C1}"/>
              </a:ext>
            </a:extLst>
          </p:cNvPr>
          <p:cNvSpPr>
            <a:spLocks noGrp="1"/>
          </p:cNvSpPr>
          <p:nvPr>
            <p:ph type="pic" sz="quarter" idx="24"/>
          </p:nvPr>
        </p:nvSpPr>
        <p:spPr>
          <a:xfrm>
            <a:off x="7492811" y="1584523"/>
            <a:ext cx="2186427" cy="2138722"/>
          </a:xfrm>
          <a:solidFill>
            <a:schemeClr val="bg1">
              <a:lumMod val="95000"/>
            </a:schemeClr>
          </a:solidFill>
          <a:ln>
            <a:noFill/>
          </a:ln>
        </p:spPr>
        <p:txBody>
          <a:bodyPr>
            <a:noAutofit/>
          </a:bodyPr>
          <a:lstStyle/>
          <a:p>
            <a:r>
              <a:rPr lang="en-US"/>
              <a:t>Click icon to add picture</a:t>
            </a:r>
            <a:endParaRPr lang="en-GB" dirty="0"/>
          </a:p>
        </p:txBody>
      </p:sp>
      <p:sp>
        <p:nvSpPr>
          <p:cNvPr id="22" name="Text Placeholder 7">
            <a:extLst>
              <a:ext uri="{FF2B5EF4-FFF2-40B4-BE49-F238E27FC236}">
                <a16:creationId xmlns:a16="http://schemas.microsoft.com/office/drawing/2014/main" id="{2A6D40C1-AADE-C0C0-A814-D1A46DB743B5}"/>
              </a:ext>
            </a:extLst>
          </p:cNvPr>
          <p:cNvSpPr>
            <a:spLocks noGrp="1"/>
          </p:cNvSpPr>
          <p:nvPr>
            <p:ph type="body" sz="quarter" idx="25"/>
          </p:nvPr>
        </p:nvSpPr>
        <p:spPr>
          <a:xfrm>
            <a:off x="232188" y="3922983"/>
            <a:ext cx="2186427" cy="769378"/>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7">
            <a:extLst>
              <a:ext uri="{FF2B5EF4-FFF2-40B4-BE49-F238E27FC236}">
                <a16:creationId xmlns:a16="http://schemas.microsoft.com/office/drawing/2014/main" id="{BAD2957B-A2BA-59D3-6623-F863899E07EF}"/>
              </a:ext>
            </a:extLst>
          </p:cNvPr>
          <p:cNvSpPr>
            <a:spLocks noGrp="1"/>
          </p:cNvSpPr>
          <p:nvPr>
            <p:ph type="body" sz="quarter" idx="26"/>
          </p:nvPr>
        </p:nvSpPr>
        <p:spPr>
          <a:xfrm>
            <a:off x="2652397" y="3922983"/>
            <a:ext cx="2186427" cy="769378"/>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CC035EAA-8493-53AD-0081-D5A894688A40}"/>
              </a:ext>
            </a:extLst>
          </p:cNvPr>
          <p:cNvSpPr>
            <a:spLocks noGrp="1"/>
          </p:cNvSpPr>
          <p:nvPr>
            <p:ph type="body" sz="quarter" idx="27"/>
          </p:nvPr>
        </p:nvSpPr>
        <p:spPr>
          <a:xfrm>
            <a:off x="5072605" y="3922983"/>
            <a:ext cx="2186427" cy="769378"/>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1FF8E681-5418-3D16-1331-F634AB5B1128}"/>
              </a:ext>
            </a:extLst>
          </p:cNvPr>
          <p:cNvSpPr>
            <a:spLocks noGrp="1"/>
          </p:cNvSpPr>
          <p:nvPr>
            <p:ph type="body" sz="quarter" idx="28"/>
          </p:nvPr>
        </p:nvSpPr>
        <p:spPr>
          <a:xfrm>
            <a:off x="7492811" y="3922983"/>
            <a:ext cx="2186427" cy="754117"/>
          </a:xfrm>
        </p:spPr>
        <p:txBody>
          <a:bodyPr/>
          <a:lstStyle>
            <a:lvl1pPr>
              <a:lnSpc>
                <a:spcPct val="106000"/>
              </a:lnSpc>
              <a:defRPr sz="881">
                <a:solidFill>
                  <a:schemeClr val="tx1"/>
                </a:solidFill>
              </a:defRPr>
            </a:lvl1pPr>
            <a:lvl2pPr>
              <a:lnSpc>
                <a:spcPct val="106000"/>
              </a:lnSpc>
              <a:spcAft>
                <a:spcPts val="817"/>
              </a:spcAft>
              <a:defRPr sz="881">
                <a:solidFill>
                  <a:schemeClr val="tx1"/>
                </a:solidFill>
              </a:defRPr>
            </a:lvl2pPr>
            <a:lvl3pPr>
              <a:lnSpc>
                <a:spcPct val="102000"/>
              </a:lnSpc>
              <a:defRPr sz="783" b="0" spc="-8" baseline="0">
                <a:solidFill>
                  <a:schemeClr val="tx1"/>
                </a:solidFill>
                <a:latin typeface="+mn-lt"/>
              </a:defRPr>
            </a:lvl3pPr>
            <a:lvl4pPr>
              <a:lnSpc>
                <a:spcPct val="102000"/>
              </a:lnSpc>
              <a:defRPr sz="783" u="sng">
                <a:solidFill>
                  <a:schemeClr val="tx1"/>
                </a:solidFill>
                <a:latin typeface="+mj-lt"/>
              </a:defRPr>
            </a:lvl4pPr>
            <a:lvl5pPr>
              <a:lnSpc>
                <a:spcPct val="102000"/>
              </a:lnSpc>
              <a:defRPr sz="68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Placeholder 6">
            <a:extLst>
              <a:ext uri="{FF2B5EF4-FFF2-40B4-BE49-F238E27FC236}">
                <a16:creationId xmlns:a16="http://schemas.microsoft.com/office/drawing/2014/main" id="{61EDE33F-CE80-D244-FAE8-61BC7D074B20}"/>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10" name="Text Placeholder 7">
            <a:extLst>
              <a:ext uri="{FF2B5EF4-FFF2-40B4-BE49-F238E27FC236}">
                <a16:creationId xmlns:a16="http://schemas.microsoft.com/office/drawing/2014/main" id="{09F96BBC-1741-0759-3131-C3F867E39420}"/>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6" name="Title 15">
            <a:extLst>
              <a:ext uri="{FF2B5EF4-FFF2-40B4-BE49-F238E27FC236}">
                <a16:creationId xmlns:a16="http://schemas.microsoft.com/office/drawing/2014/main" id="{B08ED8C5-4B56-8AB3-51E1-FB8F47664261}"/>
              </a:ext>
            </a:extLst>
          </p:cNvPr>
          <p:cNvSpPr>
            <a:spLocks noGrp="1"/>
          </p:cNvSpPr>
          <p:nvPr>
            <p:ph type="title"/>
          </p:nvPr>
        </p:nvSpPr>
        <p:spPr>
          <a:xfrm>
            <a:off x="229728" y="640924"/>
            <a:ext cx="6215517"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1943596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8"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16" name="Picture Placeholder 13">
            <a:extLst>
              <a:ext uri="{FF2B5EF4-FFF2-40B4-BE49-F238E27FC236}">
                <a16:creationId xmlns:a16="http://schemas.microsoft.com/office/drawing/2014/main" id="{54CB4113-8AED-4578-3C51-0A377D159FFC}"/>
              </a:ext>
            </a:extLst>
          </p:cNvPr>
          <p:cNvSpPr>
            <a:spLocks noGrp="1"/>
          </p:cNvSpPr>
          <p:nvPr>
            <p:ph type="pic" sz="quarter" idx="20"/>
          </p:nvPr>
        </p:nvSpPr>
        <p:spPr>
          <a:xfrm>
            <a:off x="1845244"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20" name="Picture Placeholder 13">
            <a:extLst>
              <a:ext uri="{FF2B5EF4-FFF2-40B4-BE49-F238E27FC236}">
                <a16:creationId xmlns:a16="http://schemas.microsoft.com/office/drawing/2014/main" id="{09CD19B6-002C-10F6-D62D-6E5E922A1148}"/>
              </a:ext>
            </a:extLst>
          </p:cNvPr>
          <p:cNvSpPr>
            <a:spLocks noGrp="1"/>
          </p:cNvSpPr>
          <p:nvPr>
            <p:ph type="pic" sz="quarter" idx="22"/>
          </p:nvPr>
        </p:nvSpPr>
        <p:spPr>
          <a:xfrm>
            <a:off x="3462358"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22" name="Picture Placeholder 13">
            <a:extLst>
              <a:ext uri="{FF2B5EF4-FFF2-40B4-BE49-F238E27FC236}">
                <a16:creationId xmlns:a16="http://schemas.microsoft.com/office/drawing/2014/main" id="{38E10119-E1E3-6F11-F9D9-6CD4754ED8A8}"/>
              </a:ext>
            </a:extLst>
          </p:cNvPr>
          <p:cNvSpPr>
            <a:spLocks noGrp="1"/>
          </p:cNvSpPr>
          <p:nvPr>
            <p:ph type="pic" sz="quarter" idx="24"/>
          </p:nvPr>
        </p:nvSpPr>
        <p:spPr>
          <a:xfrm>
            <a:off x="5074008"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24" name="Picture Placeholder 13">
            <a:extLst>
              <a:ext uri="{FF2B5EF4-FFF2-40B4-BE49-F238E27FC236}">
                <a16:creationId xmlns:a16="http://schemas.microsoft.com/office/drawing/2014/main" id="{2F9AA5CB-8439-AD69-E35F-9EDE0CD7DBDC}"/>
              </a:ext>
            </a:extLst>
          </p:cNvPr>
          <p:cNvSpPr>
            <a:spLocks noGrp="1"/>
          </p:cNvSpPr>
          <p:nvPr>
            <p:ph type="pic" sz="quarter" idx="26"/>
          </p:nvPr>
        </p:nvSpPr>
        <p:spPr>
          <a:xfrm>
            <a:off x="6685658"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26" name="Picture Placeholder 13">
            <a:extLst>
              <a:ext uri="{FF2B5EF4-FFF2-40B4-BE49-F238E27FC236}">
                <a16:creationId xmlns:a16="http://schemas.microsoft.com/office/drawing/2014/main" id="{D0992556-8177-D19D-23B0-9618785B59F0}"/>
              </a:ext>
            </a:extLst>
          </p:cNvPr>
          <p:cNvSpPr>
            <a:spLocks noGrp="1"/>
          </p:cNvSpPr>
          <p:nvPr>
            <p:ph type="pic" sz="quarter" idx="28"/>
          </p:nvPr>
        </p:nvSpPr>
        <p:spPr>
          <a:xfrm>
            <a:off x="8297310"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30" name="Text Placeholder 7">
            <a:extLst>
              <a:ext uri="{FF2B5EF4-FFF2-40B4-BE49-F238E27FC236}">
                <a16:creationId xmlns:a16="http://schemas.microsoft.com/office/drawing/2014/main" id="{5B9BF502-E142-3F96-622D-DE08CE32753F}"/>
              </a:ext>
            </a:extLst>
          </p:cNvPr>
          <p:cNvSpPr>
            <a:spLocks noGrp="1"/>
          </p:cNvSpPr>
          <p:nvPr>
            <p:ph type="body" sz="quarter" idx="29"/>
          </p:nvPr>
        </p:nvSpPr>
        <p:spPr>
          <a:xfrm>
            <a:off x="232188"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7">
            <a:extLst>
              <a:ext uri="{FF2B5EF4-FFF2-40B4-BE49-F238E27FC236}">
                <a16:creationId xmlns:a16="http://schemas.microsoft.com/office/drawing/2014/main" id="{71FDF7F4-3F3F-CD1F-B771-030ADF14F704}"/>
              </a:ext>
            </a:extLst>
          </p:cNvPr>
          <p:cNvSpPr>
            <a:spLocks noGrp="1"/>
          </p:cNvSpPr>
          <p:nvPr>
            <p:ph type="body" sz="quarter" idx="30"/>
          </p:nvPr>
        </p:nvSpPr>
        <p:spPr>
          <a:xfrm>
            <a:off x="1845244"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7">
            <a:extLst>
              <a:ext uri="{FF2B5EF4-FFF2-40B4-BE49-F238E27FC236}">
                <a16:creationId xmlns:a16="http://schemas.microsoft.com/office/drawing/2014/main" id="{A382B3A6-32DC-CEAF-5B58-204AB8D9346D}"/>
              </a:ext>
            </a:extLst>
          </p:cNvPr>
          <p:cNvSpPr>
            <a:spLocks noGrp="1"/>
          </p:cNvSpPr>
          <p:nvPr>
            <p:ph type="body" sz="quarter" idx="31"/>
          </p:nvPr>
        </p:nvSpPr>
        <p:spPr>
          <a:xfrm>
            <a:off x="3462358"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7">
            <a:extLst>
              <a:ext uri="{FF2B5EF4-FFF2-40B4-BE49-F238E27FC236}">
                <a16:creationId xmlns:a16="http://schemas.microsoft.com/office/drawing/2014/main" id="{5E75DBC8-E78E-0EBE-7D3D-8BF3846B766E}"/>
              </a:ext>
            </a:extLst>
          </p:cNvPr>
          <p:cNvSpPr>
            <a:spLocks noGrp="1"/>
          </p:cNvSpPr>
          <p:nvPr>
            <p:ph type="body" sz="quarter" idx="32"/>
          </p:nvPr>
        </p:nvSpPr>
        <p:spPr>
          <a:xfrm>
            <a:off x="5074008"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7">
            <a:extLst>
              <a:ext uri="{FF2B5EF4-FFF2-40B4-BE49-F238E27FC236}">
                <a16:creationId xmlns:a16="http://schemas.microsoft.com/office/drawing/2014/main" id="{DCFA6F32-78FD-3CDB-2D6B-8F5BBEC2C1AB}"/>
              </a:ext>
            </a:extLst>
          </p:cNvPr>
          <p:cNvSpPr>
            <a:spLocks noGrp="1"/>
          </p:cNvSpPr>
          <p:nvPr>
            <p:ph type="body" sz="quarter" idx="33"/>
          </p:nvPr>
        </p:nvSpPr>
        <p:spPr>
          <a:xfrm>
            <a:off x="6685658"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7">
            <a:extLst>
              <a:ext uri="{FF2B5EF4-FFF2-40B4-BE49-F238E27FC236}">
                <a16:creationId xmlns:a16="http://schemas.microsoft.com/office/drawing/2014/main" id="{16D019DA-5452-D964-D4F2-1A40F4A90041}"/>
              </a:ext>
            </a:extLst>
          </p:cNvPr>
          <p:cNvSpPr>
            <a:spLocks noGrp="1"/>
          </p:cNvSpPr>
          <p:nvPr>
            <p:ph type="body" sz="quarter" idx="34"/>
          </p:nvPr>
        </p:nvSpPr>
        <p:spPr>
          <a:xfrm>
            <a:off x="8297310"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5E699D30-600A-30C6-FB75-77FCB0A675A8}"/>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381292A4-D9B0-F4C5-B4F0-90BFD67610A6}"/>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28BAF63C-0370-D19B-5602-7AE5CFAABA3B}"/>
              </a:ext>
            </a:extLst>
          </p:cNvPr>
          <p:cNvSpPr>
            <a:spLocks noGrp="1"/>
          </p:cNvSpPr>
          <p:nvPr>
            <p:ph type="subTitle" idx="1"/>
          </p:nvPr>
        </p:nvSpPr>
        <p:spPr>
          <a:xfrm>
            <a:off x="232188" y="1189487"/>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2" name="Text Placeholder 7">
            <a:extLst>
              <a:ext uri="{FF2B5EF4-FFF2-40B4-BE49-F238E27FC236}">
                <a16:creationId xmlns:a16="http://schemas.microsoft.com/office/drawing/2014/main" id="{8729A1D0-A6B1-496B-EAFB-C7F79E6459B2}"/>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3" name="Title 12">
            <a:extLst>
              <a:ext uri="{FF2B5EF4-FFF2-40B4-BE49-F238E27FC236}">
                <a16:creationId xmlns:a16="http://schemas.microsoft.com/office/drawing/2014/main" id="{A0291EA9-0A24-60F3-3C03-9CC1BA046441}"/>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077404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8"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11" name="Picture Placeholder 13">
            <a:extLst>
              <a:ext uri="{FF2B5EF4-FFF2-40B4-BE49-F238E27FC236}">
                <a16:creationId xmlns:a16="http://schemas.microsoft.com/office/drawing/2014/main" id="{81342BFA-F1ED-8B34-D538-1008EC741C27}"/>
              </a:ext>
            </a:extLst>
          </p:cNvPr>
          <p:cNvSpPr>
            <a:spLocks noGrp="1"/>
          </p:cNvSpPr>
          <p:nvPr>
            <p:ph type="pic" sz="quarter" idx="20"/>
          </p:nvPr>
        </p:nvSpPr>
        <p:spPr>
          <a:xfrm>
            <a:off x="1442259"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13" name="Picture Placeholder 13">
            <a:extLst>
              <a:ext uri="{FF2B5EF4-FFF2-40B4-BE49-F238E27FC236}">
                <a16:creationId xmlns:a16="http://schemas.microsoft.com/office/drawing/2014/main" id="{E6188081-2DAC-41C0-2396-BFB971785E5F}"/>
              </a:ext>
            </a:extLst>
          </p:cNvPr>
          <p:cNvSpPr>
            <a:spLocks noGrp="1"/>
          </p:cNvSpPr>
          <p:nvPr>
            <p:ph type="pic" sz="quarter" idx="22"/>
          </p:nvPr>
        </p:nvSpPr>
        <p:spPr>
          <a:xfrm>
            <a:off x="2652329"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18" name="Picture Placeholder 13">
            <a:extLst>
              <a:ext uri="{FF2B5EF4-FFF2-40B4-BE49-F238E27FC236}">
                <a16:creationId xmlns:a16="http://schemas.microsoft.com/office/drawing/2014/main" id="{1C8DF51D-5F83-3219-A175-6EF3AC3A91D3}"/>
              </a:ext>
            </a:extLst>
          </p:cNvPr>
          <p:cNvSpPr>
            <a:spLocks noGrp="1"/>
          </p:cNvSpPr>
          <p:nvPr>
            <p:ph type="pic" sz="quarter" idx="24"/>
          </p:nvPr>
        </p:nvSpPr>
        <p:spPr>
          <a:xfrm>
            <a:off x="3862401"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28" name="Picture Placeholder 13">
            <a:extLst>
              <a:ext uri="{FF2B5EF4-FFF2-40B4-BE49-F238E27FC236}">
                <a16:creationId xmlns:a16="http://schemas.microsoft.com/office/drawing/2014/main" id="{E7563F33-1AD6-9617-0BB4-D373E9641240}"/>
              </a:ext>
            </a:extLst>
          </p:cNvPr>
          <p:cNvSpPr>
            <a:spLocks noGrp="1"/>
          </p:cNvSpPr>
          <p:nvPr>
            <p:ph type="pic" sz="quarter" idx="26"/>
          </p:nvPr>
        </p:nvSpPr>
        <p:spPr>
          <a:xfrm>
            <a:off x="5072472"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30" name="Picture Placeholder 13">
            <a:extLst>
              <a:ext uri="{FF2B5EF4-FFF2-40B4-BE49-F238E27FC236}">
                <a16:creationId xmlns:a16="http://schemas.microsoft.com/office/drawing/2014/main" id="{1CCFB98C-8A28-4D96-7F71-FB2F47142179}"/>
              </a:ext>
            </a:extLst>
          </p:cNvPr>
          <p:cNvSpPr>
            <a:spLocks noGrp="1"/>
          </p:cNvSpPr>
          <p:nvPr>
            <p:ph type="pic" sz="quarter" idx="28"/>
          </p:nvPr>
        </p:nvSpPr>
        <p:spPr>
          <a:xfrm>
            <a:off x="6282541"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32" name="Picture Placeholder 13">
            <a:extLst>
              <a:ext uri="{FF2B5EF4-FFF2-40B4-BE49-F238E27FC236}">
                <a16:creationId xmlns:a16="http://schemas.microsoft.com/office/drawing/2014/main" id="{58DC1EC4-9477-FA36-4263-59C54D8594BD}"/>
              </a:ext>
            </a:extLst>
          </p:cNvPr>
          <p:cNvSpPr>
            <a:spLocks noGrp="1"/>
          </p:cNvSpPr>
          <p:nvPr>
            <p:ph type="pic" sz="quarter" idx="30"/>
          </p:nvPr>
        </p:nvSpPr>
        <p:spPr>
          <a:xfrm>
            <a:off x="7492612"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34" name="Picture Placeholder 13">
            <a:extLst>
              <a:ext uri="{FF2B5EF4-FFF2-40B4-BE49-F238E27FC236}">
                <a16:creationId xmlns:a16="http://schemas.microsoft.com/office/drawing/2014/main" id="{6CE21BAB-B9A6-5D47-D3E4-CB50306F95F2}"/>
              </a:ext>
            </a:extLst>
          </p:cNvPr>
          <p:cNvSpPr>
            <a:spLocks noGrp="1"/>
          </p:cNvSpPr>
          <p:nvPr>
            <p:ph type="pic" sz="quarter" idx="32"/>
          </p:nvPr>
        </p:nvSpPr>
        <p:spPr>
          <a:xfrm>
            <a:off x="8702685"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39" name="Text Placeholder 7">
            <a:extLst>
              <a:ext uri="{FF2B5EF4-FFF2-40B4-BE49-F238E27FC236}">
                <a16:creationId xmlns:a16="http://schemas.microsoft.com/office/drawing/2014/main" id="{01952648-AF08-3121-924F-50EE33E79471}"/>
              </a:ext>
            </a:extLst>
          </p:cNvPr>
          <p:cNvSpPr>
            <a:spLocks noGrp="1"/>
          </p:cNvSpPr>
          <p:nvPr>
            <p:ph type="body" sz="quarter" idx="35"/>
          </p:nvPr>
        </p:nvSpPr>
        <p:spPr>
          <a:xfrm>
            <a:off x="232188"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Text Placeholder 7">
            <a:extLst>
              <a:ext uri="{FF2B5EF4-FFF2-40B4-BE49-F238E27FC236}">
                <a16:creationId xmlns:a16="http://schemas.microsoft.com/office/drawing/2014/main" id="{2DCEDD26-A54E-1A4D-88DD-23FAFFD38FFA}"/>
              </a:ext>
            </a:extLst>
          </p:cNvPr>
          <p:cNvSpPr>
            <a:spLocks noGrp="1"/>
          </p:cNvSpPr>
          <p:nvPr>
            <p:ph type="body" sz="quarter" idx="36"/>
          </p:nvPr>
        </p:nvSpPr>
        <p:spPr>
          <a:xfrm>
            <a:off x="1442259"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Text Placeholder 7">
            <a:extLst>
              <a:ext uri="{FF2B5EF4-FFF2-40B4-BE49-F238E27FC236}">
                <a16:creationId xmlns:a16="http://schemas.microsoft.com/office/drawing/2014/main" id="{F537416D-9626-EC1E-75C6-19369D44A05E}"/>
              </a:ext>
            </a:extLst>
          </p:cNvPr>
          <p:cNvSpPr>
            <a:spLocks noGrp="1"/>
          </p:cNvSpPr>
          <p:nvPr>
            <p:ph type="body" sz="quarter" idx="37"/>
          </p:nvPr>
        </p:nvSpPr>
        <p:spPr>
          <a:xfrm>
            <a:off x="2652330"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7">
            <a:extLst>
              <a:ext uri="{FF2B5EF4-FFF2-40B4-BE49-F238E27FC236}">
                <a16:creationId xmlns:a16="http://schemas.microsoft.com/office/drawing/2014/main" id="{76E76770-70A7-E818-2569-F2802FFB8851}"/>
              </a:ext>
            </a:extLst>
          </p:cNvPr>
          <p:cNvSpPr>
            <a:spLocks noGrp="1"/>
          </p:cNvSpPr>
          <p:nvPr>
            <p:ph type="body" sz="quarter" idx="38"/>
          </p:nvPr>
        </p:nvSpPr>
        <p:spPr>
          <a:xfrm>
            <a:off x="3862401"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Text Placeholder 7">
            <a:extLst>
              <a:ext uri="{FF2B5EF4-FFF2-40B4-BE49-F238E27FC236}">
                <a16:creationId xmlns:a16="http://schemas.microsoft.com/office/drawing/2014/main" id="{8B1C3D14-B32F-A10C-31B2-E29C7EB0BD9D}"/>
              </a:ext>
            </a:extLst>
          </p:cNvPr>
          <p:cNvSpPr>
            <a:spLocks noGrp="1"/>
          </p:cNvSpPr>
          <p:nvPr>
            <p:ph type="body" sz="quarter" idx="39"/>
          </p:nvPr>
        </p:nvSpPr>
        <p:spPr>
          <a:xfrm>
            <a:off x="5072471"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7">
            <a:extLst>
              <a:ext uri="{FF2B5EF4-FFF2-40B4-BE49-F238E27FC236}">
                <a16:creationId xmlns:a16="http://schemas.microsoft.com/office/drawing/2014/main" id="{D3CDB85D-F25C-6930-6703-1AC362132AEB}"/>
              </a:ext>
            </a:extLst>
          </p:cNvPr>
          <p:cNvSpPr>
            <a:spLocks noGrp="1"/>
          </p:cNvSpPr>
          <p:nvPr>
            <p:ph type="body" sz="quarter" idx="40"/>
          </p:nvPr>
        </p:nvSpPr>
        <p:spPr>
          <a:xfrm>
            <a:off x="6282543"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Text Placeholder 7">
            <a:extLst>
              <a:ext uri="{FF2B5EF4-FFF2-40B4-BE49-F238E27FC236}">
                <a16:creationId xmlns:a16="http://schemas.microsoft.com/office/drawing/2014/main" id="{276AB08C-1655-97F0-86FE-6EC71818FA45}"/>
              </a:ext>
            </a:extLst>
          </p:cNvPr>
          <p:cNvSpPr>
            <a:spLocks noGrp="1"/>
          </p:cNvSpPr>
          <p:nvPr>
            <p:ph type="body" sz="quarter" idx="41"/>
          </p:nvPr>
        </p:nvSpPr>
        <p:spPr>
          <a:xfrm>
            <a:off x="7492613"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7">
            <a:extLst>
              <a:ext uri="{FF2B5EF4-FFF2-40B4-BE49-F238E27FC236}">
                <a16:creationId xmlns:a16="http://schemas.microsoft.com/office/drawing/2014/main" id="{BE7AFCF8-A093-A121-D077-70F6EB03C66F}"/>
              </a:ext>
            </a:extLst>
          </p:cNvPr>
          <p:cNvSpPr>
            <a:spLocks noGrp="1"/>
          </p:cNvSpPr>
          <p:nvPr>
            <p:ph type="body" sz="quarter" idx="42"/>
          </p:nvPr>
        </p:nvSpPr>
        <p:spPr>
          <a:xfrm>
            <a:off x="8702685"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73AD0877-8D4F-A5A1-671D-F6D2AFE690AB}"/>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F095D9D4-8576-4AC8-B18A-F852F4C7AFEA}"/>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D24E1D41-E819-DB2D-2194-D081C980A996}"/>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99FAF49C-EC8E-16A0-7427-DBA42087352A}"/>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87C80B43-61E5-CD15-D26B-9DB22D0F79C9}"/>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3346310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2188" y="2491117"/>
            <a:ext cx="842975" cy="279885"/>
          </a:xfrm>
        </p:spPr>
        <p:txBody>
          <a:bodyPr/>
          <a:lstStyle>
            <a:lvl1pPr>
              <a:lnSpc>
                <a:spcPct val="102000"/>
              </a:lnSpc>
              <a:defRPr sz="588" b="0">
                <a:solidFill>
                  <a:schemeClr val="tx1"/>
                </a:solidFill>
              </a:defRPr>
            </a:lvl1pPr>
            <a:lvl2pPr>
              <a:lnSpc>
                <a:spcPct val="102000"/>
              </a:lnSpc>
              <a:spcAft>
                <a:spcPts val="701"/>
              </a:spcAft>
              <a:defRPr sz="588">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7"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15" name="Text Placeholder 7">
            <a:extLst>
              <a:ext uri="{FF2B5EF4-FFF2-40B4-BE49-F238E27FC236}">
                <a16:creationId xmlns:a16="http://schemas.microsoft.com/office/drawing/2014/main" id="{FDB1228B-FD72-18FD-20B1-85B23631592F}"/>
              </a:ext>
            </a:extLst>
          </p:cNvPr>
          <p:cNvSpPr>
            <a:spLocks noGrp="1"/>
          </p:cNvSpPr>
          <p:nvPr>
            <p:ph type="body" sz="quarter" idx="19"/>
          </p:nvPr>
        </p:nvSpPr>
        <p:spPr>
          <a:xfrm>
            <a:off x="1307227" y="2491117"/>
            <a:ext cx="842975" cy="279885"/>
          </a:xfrm>
        </p:spPr>
        <p:txBody>
          <a:bodyPr/>
          <a:lstStyle>
            <a:lvl1pPr>
              <a:lnSpc>
                <a:spcPct val="102000"/>
              </a:lnSpc>
              <a:defRPr sz="588" b="0">
                <a:solidFill>
                  <a:schemeClr val="tx1"/>
                </a:solidFill>
              </a:defRPr>
            </a:lvl1pPr>
            <a:lvl2pPr>
              <a:lnSpc>
                <a:spcPct val="102000"/>
              </a:lnSpc>
              <a:spcAft>
                <a:spcPts val="701"/>
              </a:spcAft>
              <a:defRPr sz="588">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16" name="Picture Placeholder 13">
            <a:extLst>
              <a:ext uri="{FF2B5EF4-FFF2-40B4-BE49-F238E27FC236}">
                <a16:creationId xmlns:a16="http://schemas.microsoft.com/office/drawing/2014/main" id="{1244764F-0945-5FA2-018E-8436612C6DCE}"/>
              </a:ext>
            </a:extLst>
          </p:cNvPr>
          <p:cNvSpPr>
            <a:spLocks noGrp="1"/>
          </p:cNvSpPr>
          <p:nvPr>
            <p:ph type="pic" sz="quarter" idx="20"/>
          </p:nvPr>
        </p:nvSpPr>
        <p:spPr>
          <a:xfrm>
            <a:off x="1307224"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19" name="Text Placeholder 7">
            <a:extLst>
              <a:ext uri="{FF2B5EF4-FFF2-40B4-BE49-F238E27FC236}">
                <a16:creationId xmlns:a16="http://schemas.microsoft.com/office/drawing/2014/main" id="{B6EB9665-4BA7-97DA-B2A5-E669D5A8A9DA}"/>
              </a:ext>
            </a:extLst>
          </p:cNvPr>
          <p:cNvSpPr>
            <a:spLocks noGrp="1"/>
          </p:cNvSpPr>
          <p:nvPr>
            <p:ph type="body" sz="quarter" idx="21"/>
          </p:nvPr>
        </p:nvSpPr>
        <p:spPr>
          <a:xfrm>
            <a:off x="2382263"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0" name="Picture Placeholder 13">
            <a:extLst>
              <a:ext uri="{FF2B5EF4-FFF2-40B4-BE49-F238E27FC236}">
                <a16:creationId xmlns:a16="http://schemas.microsoft.com/office/drawing/2014/main" id="{DE535F43-0641-2BBD-BC5B-547BE5560DA1}"/>
              </a:ext>
            </a:extLst>
          </p:cNvPr>
          <p:cNvSpPr>
            <a:spLocks noGrp="1"/>
          </p:cNvSpPr>
          <p:nvPr>
            <p:ph type="pic" sz="quarter" idx="22"/>
          </p:nvPr>
        </p:nvSpPr>
        <p:spPr>
          <a:xfrm>
            <a:off x="2382262"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21" name="Text Placeholder 7">
            <a:extLst>
              <a:ext uri="{FF2B5EF4-FFF2-40B4-BE49-F238E27FC236}">
                <a16:creationId xmlns:a16="http://schemas.microsoft.com/office/drawing/2014/main" id="{A6B835DB-94C9-8B4B-3EA5-EE3B078E8B9B}"/>
              </a:ext>
            </a:extLst>
          </p:cNvPr>
          <p:cNvSpPr>
            <a:spLocks noGrp="1"/>
          </p:cNvSpPr>
          <p:nvPr>
            <p:ph type="body" sz="quarter" idx="23"/>
          </p:nvPr>
        </p:nvSpPr>
        <p:spPr>
          <a:xfrm>
            <a:off x="3457301"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2" name="Picture Placeholder 13">
            <a:extLst>
              <a:ext uri="{FF2B5EF4-FFF2-40B4-BE49-F238E27FC236}">
                <a16:creationId xmlns:a16="http://schemas.microsoft.com/office/drawing/2014/main" id="{DDC3F6EE-EB12-1214-5A2E-023475764BAA}"/>
              </a:ext>
            </a:extLst>
          </p:cNvPr>
          <p:cNvSpPr>
            <a:spLocks noGrp="1"/>
          </p:cNvSpPr>
          <p:nvPr>
            <p:ph type="pic" sz="quarter" idx="24"/>
          </p:nvPr>
        </p:nvSpPr>
        <p:spPr>
          <a:xfrm>
            <a:off x="3457298"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23" name="Text Placeholder 7">
            <a:extLst>
              <a:ext uri="{FF2B5EF4-FFF2-40B4-BE49-F238E27FC236}">
                <a16:creationId xmlns:a16="http://schemas.microsoft.com/office/drawing/2014/main" id="{BB2D113E-C9EF-25A5-1B05-AC0A26B6541A}"/>
              </a:ext>
            </a:extLst>
          </p:cNvPr>
          <p:cNvSpPr>
            <a:spLocks noGrp="1"/>
          </p:cNvSpPr>
          <p:nvPr>
            <p:ph type="body" sz="quarter" idx="25"/>
          </p:nvPr>
        </p:nvSpPr>
        <p:spPr>
          <a:xfrm>
            <a:off x="4532338"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4" name="Picture Placeholder 13">
            <a:extLst>
              <a:ext uri="{FF2B5EF4-FFF2-40B4-BE49-F238E27FC236}">
                <a16:creationId xmlns:a16="http://schemas.microsoft.com/office/drawing/2014/main" id="{44C5C3B1-D03F-77A9-44B2-DE8DC7741340}"/>
              </a:ext>
            </a:extLst>
          </p:cNvPr>
          <p:cNvSpPr>
            <a:spLocks noGrp="1"/>
          </p:cNvSpPr>
          <p:nvPr>
            <p:ph type="pic" sz="quarter" idx="26"/>
          </p:nvPr>
        </p:nvSpPr>
        <p:spPr>
          <a:xfrm>
            <a:off x="4532337"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25" name="Text Placeholder 7">
            <a:extLst>
              <a:ext uri="{FF2B5EF4-FFF2-40B4-BE49-F238E27FC236}">
                <a16:creationId xmlns:a16="http://schemas.microsoft.com/office/drawing/2014/main" id="{FC72097D-6673-A76C-72ED-B11A1F35CD17}"/>
              </a:ext>
            </a:extLst>
          </p:cNvPr>
          <p:cNvSpPr>
            <a:spLocks noGrp="1"/>
          </p:cNvSpPr>
          <p:nvPr>
            <p:ph type="body" sz="quarter" idx="27"/>
          </p:nvPr>
        </p:nvSpPr>
        <p:spPr>
          <a:xfrm>
            <a:off x="5607374"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6" name="Picture Placeholder 13">
            <a:extLst>
              <a:ext uri="{FF2B5EF4-FFF2-40B4-BE49-F238E27FC236}">
                <a16:creationId xmlns:a16="http://schemas.microsoft.com/office/drawing/2014/main" id="{AD8FF566-7DD1-0E2D-7808-52E4682A3691}"/>
              </a:ext>
            </a:extLst>
          </p:cNvPr>
          <p:cNvSpPr>
            <a:spLocks noGrp="1"/>
          </p:cNvSpPr>
          <p:nvPr>
            <p:ph type="pic" sz="quarter" idx="28"/>
          </p:nvPr>
        </p:nvSpPr>
        <p:spPr>
          <a:xfrm>
            <a:off x="5607373"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35" name="Text Placeholder 7">
            <a:extLst>
              <a:ext uri="{FF2B5EF4-FFF2-40B4-BE49-F238E27FC236}">
                <a16:creationId xmlns:a16="http://schemas.microsoft.com/office/drawing/2014/main" id="{BAEF5E1E-5E92-F2B5-56CF-E100468CAD96}"/>
              </a:ext>
            </a:extLst>
          </p:cNvPr>
          <p:cNvSpPr>
            <a:spLocks noGrp="1"/>
          </p:cNvSpPr>
          <p:nvPr>
            <p:ph type="body" sz="quarter" idx="29"/>
          </p:nvPr>
        </p:nvSpPr>
        <p:spPr>
          <a:xfrm>
            <a:off x="6682412"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36" name="Picture Placeholder 13">
            <a:extLst>
              <a:ext uri="{FF2B5EF4-FFF2-40B4-BE49-F238E27FC236}">
                <a16:creationId xmlns:a16="http://schemas.microsoft.com/office/drawing/2014/main" id="{C470ABA1-5C36-8484-2D58-27FF38933BBB}"/>
              </a:ext>
            </a:extLst>
          </p:cNvPr>
          <p:cNvSpPr>
            <a:spLocks noGrp="1"/>
          </p:cNvSpPr>
          <p:nvPr>
            <p:ph type="pic" sz="quarter" idx="30"/>
          </p:nvPr>
        </p:nvSpPr>
        <p:spPr>
          <a:xfrm>
            <a:off x="6682411"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37" name="Text Placeholder 7">
            <a:extLst>
              <a:ext uri="{FF2B5EF4-FFF2-40B4-BE49-F238E27FC236}">
                <a16:creationId xmlns:a16="http://schemas.microsoft.com/office/drawing/2014/main" id="{6CD6741F-E1EE-5313-53A7-84156EC8E031}"/>
              </a:ext>
            </a:extLst>
          </p:cNvPr>
          <p:cNvSpPr>
            <a:spLocks noGrp="1"/>
          </p:cNvSpPr>
          <p:nvPr>
            <p:ph type="body" sz="quarter" idx="31"/>
          </p:nvPr>
        </p:nvSpPr>
        <p:spPr>
          <a:xfrm>
            <a:off x="7757448"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38" name="Picture Placeholder 13">
            <a:extLst>
              <a:ext uri="{FF2B5EF4-FFF2-40B4-BE49-F238E27FC236}">
                <a16:creationId xmlns:a16="http://schemas.microsoft.com/office/drawing/2014/main" id="{CEA267D5-3CA1-AC5A-D924-A422F7E562E8}"/>
              </a:ext>
            </a:extLst>
          </p:cNvPr>
          <p:cNvSpPr>
            <a:spLocks noGrp="1"/>
          </p:cNvSpPr>
          <p:nvPr>
            <p:ph type="pic" sz="quarter" idx="32"/>
          </p:nvPr>
        </p:nvSpPr>
        <p:spPr>
          <a:xfrm>
            <a:off x="7757447"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39" name="Text Placeholder 7">
            <a:extLst>
              <a:ext uri="{FF2B5EF4-FFF2-40B4-BE49-F238E27FC236}">
                <a16:creationId xmlns:a16="http://schemas.microsoft.com/office/drawing/2014/main" id="{55BE63C0-F614-9777-7B06-53DD89277FDC}"/>
              </a:ext>
            </a:extLst>
          </p:cNvPr>
          <p:cNvSpPr>
            <a:spLocks noGrp="1"/>
          </p:cNvSpPr>
          <p:nvPr>
            <p:ph type="body" sz="quarter" idx="33"/>
          </p:nvPr>
        </p:nvSpPr>
        <p:spPr>
          <a:xfrm>
            <a:off x="8832487"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0" name="Picture Placeholder 13">
            <a:extLst>
              <a:ext uri="{FF2B5EF4-FFF2-40B4-BE49-F238E27FC236}">
                <a16:creationId xmlns:a16="http://schemas.microsoft.com/office/drawing/2014/main" id="{145B44C5-0768-8FBA-C0A8-0D1BBC32382C}"/>
              </a:ext>
            </a:extLst>
          </p:cNvPr>
          <p:cNvSpPr>
            <a:spLocks noGrp="1"/>
          </p:cNvSpPr>
          <p:nvPr>
            <p:ph type="pic" sz="quarter" idx="34"/>
          </p:nvPr>
        </p:nvSpPr>
        <p:spPr>
          <a:xfrm>
            <a:off x="8832485"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1" name="Text Placeholder 7">
            <a:extLst>
              <a:ext uri="{FF2B5EF4-FFF2-40B4-BE49-F238E27FC236}">
                <a16:creationId xmlns:a16="http://schemas.microsoft.com/office/drawing/2014/main" id="{F9D29DA8-81C2-D1B3-3836-4A0238F420FF}"/>
              </a:ext>
            </a:extLst>
          </p:cNvPr>
          <p:cNvSpPr>
            <a:spLocks noGrp="1"/>
          </p:cNvSpPr>
          <p:nvPr>
            <p:ph type="body" sz="quarter" idx="35"/>
          </p:nvPr>
        </p:nvSpPr>
        <p:spPr>
          <a:xfrm>
            <a:off x="232188"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2" name="Picture Placeholder 13">
            <a:extLst>
              <a:ext uri="{FF2B5EF4-FFF2-40B4-BE49-F238E27FC236}">
                <a16:creationId xmlns:a16="http://schemas.microsoft.com/office/drawing/2014/main" id="{FA1A204C-72EC-FD5A-E067-A82ECB88F84B}"/>
              </a:ext>
            </a:extLst>
          </p:cNvPr>
          <p:cNvSpPr>
            <a:spLocks noGrp="1"/>
          </p:cNvSpPr>
          <p:nvPr>
            <p:ph type="pic" sz="quarter" idx="36"/>
          </p:nvPr>
        </p:nvSpPr>
        <p:spPr>
          <a:xfrm>
            <a:off x="232187"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3" name="Text Placeholder 7">
            <a:extLst>
              <a:ext uri="{FF2B5EF4-FFF2-40B4-BE49-F238E27FC236}">
                <a16:creationId xmlns:a16="http://schemas.microsoft.com/office/drawing/2014/main" id="{DBC2B3EC-0D8A-B204-81E7-51694CB62FBE}"/>
              </a:ext>
            </a:extLst>
          </p:cNvPr>
          <p:cNvSpPr>
            <a:spLocks noGrp="1"/>
          </p:cNvSpPr>
          <p:nvPr>
            <p:ph type="body" sz="quarter" idx="37"/>
          </p:nvPr>
        </p:nvSpPr>
        <p:spPr>
          <a:xfrm>
            <a:off x="1307227"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4" name="Picture Placeholder 13">
            <a:extLst>
              <a:ext uri="{FF2B5EF4-FFF2-40B4-BE49-F238E27FC236}">
                <a16:creationId xmlns:a16="http://schemas.microsoft.com/office/drawing/2014/main" id="{57A73D9A-94F0-68B4-5D61-E546F34F6E8C}"/>
              </a:ext>
            </a:extLst>
          </p:cNvPr>
          <p:cNvSpPr>
            <a:spLocks noGrp="1"/>
          </p:cNvSpPr>
          <p:nvPr>
            <p:ph type="pic" sz="quarter" idx="38"/>
          </p:nvPr>
        </p:nvSpPr>
        <p:spPr>
          <a:xfrm>
            <a:off x="1307224"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5" name="Text Placeholder 7">
            <a:extLst>
              <a:ext uri="{FF2B5EF4-FFF2-40B4-BE49-F238E27FC236}">
                <a16:creationId xmlns:a16="http://schemas.microsoft.com/office/drawing/2014/main" id="{2BCDE1C2-32D5-621B-DCFE-1A8816015A93}"/>
              </a:ext>
            </a:extLst>
          </p:cNvPr>
          <p:cNvSpPr>
            <a:spLocks noGrp="1"/>
          </p:cNvSpPr>
          <p:nvPr>
            <p:ph type="body" sz="quarter" idx="39"/>
          </p:nvPr>
        </p:nvSpPr>
        <p:spPr>
          <a:xfrm>
            <a:off x="2382263"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6" name="Picture Placeholder 13">
            <a:extLst>
              <a:ext uri="{FF2B5EF4-FFF2-40B4-BE49-F238E27FC236}">
                <a16:creationId xmlns:a16="http://schemas.microsoft.com/office/drawing/2014/main" id="{1056AE21-EA7C-990E-CB37-CEEB3676FB28}"/>
              </a:ext>
            </a:extLst>
          </p:cNvPr>
          <p:cNvSpPr>
            <a:spLocks noGrp="1"/>
          </p:cNvSpPr>
          <p:nvPr>
            <p:ph type="pic" sz="quarter" idx="40"/>
          </p:nvPr>
        </p:nvSpPr>
        <p:spPr>
          <a:xfrm>
            <a:off x="2382262"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7" name="Text Placeholder 7">
            <a:extLst>
              <a:ext uri="{FF2B5EF4-FFF2-40B4-BE49-F238E27FC236}">
                <a16:creationId xmlns:a16="http://schemas.microsoft.com/office/drawing/2014/main" id="{2A7C74A7-7383-05D3-8226-734A2D830857}"/>
              </a:ext>
            </a:extLst>
          </p:cNvPr>
          <p:cNvSpPr>
            <a:spLocks noGrp="1"/>
          </p:cNvSpPr>
          <p:nvPr>
            <p:ph type="body" sz="quarter" idx="41"/>
          </p:nvPr>
        </p:nvSpPr>
        <p:spPr>
          <a:xfrm>
            <a:off x="3457301"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8" name="Picture Placeholder 13">
            <a:extLst>
              <a:ext uri="{FF2B5EF4-FFF2-40B4-BE49-F238E27FC236}">
                <a16:creationId xmlns:a16="http://schemas.microsoft.com/office/drawing/2014/main" id="{4B4795CD-C260-1E62-1AA2-3BBE2BB9E324}"/>
              </a:ext>
            </a:extLst>
          </p:cNvPr>
          <p:cNvSpPr>
            <a:spLocks noGrp="1"/>
          </p:cNvSpPr>
          <p:nvPr>
            <p:ph type="pic" sz="quarter" idx="42"/>
          </p:nvPr>
        </p:nvSpPr>
        <p:spPr>
          <a:xfrm>
            <a:off x="3457298"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9" name="Text Placeholder 7">
            <a:extLst>
              <a:ext uri="{FF2B5EF4-FFF2-40B4-BE49-F238E27FC236}">
                <a16:creationId xmlns:a16="http://schemas.microsoft.com/office/drawing/2014/main" id="{35281927-FEAF-2D06-3C5B-341BE614A505}"/>
              </a:ext>
            </a:extLst>
          </p:cNvPr>
          <p:cNvSpPr>
            <a:spLocks noGrp="1"/>
          </p:cNvSpPr>
          <p:nvPr>
            <p:ph type="body" sz="quarter" idx="43"/>
          </p:nvPr>
        </p:nvSpPr>
        <p:spPr>
          <a:xfrm>
            <a:off x="4532338"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0" name="Picture Placeholder 13">
            <a:extLst>
              <a:ext uri="{FF2B5EF4-FFF2-40B4-BE49-F238E27FC236}">
                <a16:creationId xmlns:a16="http://schemas.microsoft.com/office/drawing/2014/main" id="{454106EB-0A2A-C28D-E954-67C72F956400}"/>
              </a:ext>
            </a:extLst>
          </p:cNvPr>
          <p:cNvSpPr>
            <a:spLocks noGrp="1"/>
          </p:cNvSpPr>
          <p:nvPr>
            <p:ph type="pic" sz="quarter" idx="44"/>
          </p:nvPr>
        </p:nvSpPr>
        <p:spPr>
          <a:xfrm>
            <a:off x="4532337"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1" name="Text Placeholder 7">
            <a:extLst>
              <a:ext uri="{FF2B5EF4-FFF2-40B4-BE49-F238E27FC236}">
                <a16:creationId xmlns:a16="http://schemas.microsoft.com/office/drawing/2014/main" id="{A39155E0-7419-DFFF-1D67-E022DE47D810}"/>
              </a:ext>
            </a:extLst>
          </p:cNvPr>
          <p:cNvSpPr>
            <a:spLocks noGrp="1"/>
          </p:cNvSpPr>
          <p:nvPr>
            <p:ph type="body" sz="quarter" idx="45"/>
          </p:nvPr>
        </p:nvSpPr>
        <p:spPr>
          <a:xfrm>
            <a:off x="5607374"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2" name="Picture Placeholder 13">
            <a:extLst>
              <a:ext uri="{FF2B5EF4-FFF2-40B4-BE49-F238E27FC236}">
                <a16:creationId xmlns:a16="http://schemas.microsoft.com/office/drawing/2014/main" id="{9901EA10-9340-EB64-44D6-787985AEFE10}"/>
              </a:ext>
            </a:extLst>
          </p:cNvPr>
          <p:cNvSpPr>
            <a:spLocks noGrp="1"/>
          </p:cNvSpPr>
          <p:nvPr>
            <p:ph type="pic" sz="quarter" idx="46"/>
          </p:nvPr>
        </p:nvSpPr>
        <p:spPr>
          <a:xfrm>
            <a:off x="5607373"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3" name="Text Placeholder 7">
            <a:extLst>
              <a:ext uri="{FF2B5EF4-FFF2-40B4-BE49-F238E27FC236}">
                <a16:creationId xmlns:a16="http://schemas.microsoft.com/office/drawing/2014/main" id="{C9D70C04-5FE3-C97C-9499-B20798986282}"/>
              </a:ext>
            </a:extLst>
          </p:cNvPr>
          <p:cNvSpPr>
            <a:spLocks noGrp="1"/>
          </p:cNvSpPr>
          <p:nvPr>
            <p:ph type="body" sz="quarter" idx="47"/>
          </p:nvPr>
        </p:nvSpPr>
        <p:spPr>
          <a:xfrm>
            <a:off x="6682412"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4" name="Picture Placeholder 13">
            <a:extLst>
              <a:ext uri="{FF2B5EF4-FFF2-40B4-BE49-F238E27FC236}">
                <a16:creationId xmlns:a16="http://schemas.microsoft.com/office/drawing/2014/main" id="{B137BFAC-E26B-A11F-67A8-128068EED7A6}"/>
              </a:ext>
            </a:extLst>
          </p:cNvPr>
          <p:cNvSpPr>
            <a:spLocks noGrp="1"/>
          </p:cNvSpPr>
          <p:nvPr>
            <p:ph type="pic" sz="quarter" idx="48"/>
          </p:nvPr>
        </p:nvSpPr>
        <p:spPr>
          <a:xfrm>
            <a:off x="6682411"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5" name="Text Placeholder 7">
            <a:extLst>
              <a:ext uri="{FF2B5EF4-FFF2-40B4-BE49-F238E27FC236}">
                <a16:creationId xmlns:a16="http://schemas.microsoft.com/office/drawing/2014/main" id="{B9C9E40B-5EB4-EFA6-11E5-B312374E0960}"/>
              </a:ext>
            </a:extLst>
          </p:cNvPr>
          <p:cNvSpPr>
            <a:spLocks noGrp="1"/>
          </p:cNvSpPr>
          <p:nvPr>
            <p:ph type="body" sz="quarter" idx="49"/>
          </p:nvPr>
        </p:nvSpPr>
        <p:spPr>
          <a:xfrm>
            <a:off x="7757448"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6" name="Picture Placeholder 13">
            <a:extLst>
              <a:ext uri="{FF2B5EF4-FFF2-40B4-BE49-F238E27FC236}">
                <a16:creationId xmlns:a16="http://schemas.microsoft.com/office/drawing/2014/main" id="{D5ABDB78-6122-D6DC-95FE-BD889F264594}"/>
              </a:ext>
            </a:extLst>
          </p:cNvPr>
          <p:cNvSpPr>
            <a:spLocks noGrp="1"/>
          </p:cNvSpPr>
          <p:nvPr>
            <p:ph type="pic" sz="quarter" idx="50"/>
          </p:nvPr>
        </p:nvSpPr>
        <p:spPr>
          <a:xfrm>
            <a:off x="7757447"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7" name="Text Placeholder 7">
            <a:extLst>
              <a:ext uri="{FF2B5EF4-FFF2-40B4-BE49-F238E27FC236}">
                <a16:creationId xmlns:a16="http://schemas.microsoft.com/office/drawing/2014/main" id="{4E2D7138-D066-E41A-39AA-0D8FA30517E7}"/>
              </a:ext>
            </a:extLst>
          </p:cNvPr>
          <p:cNvSpPr>
            <a:spLocks noGrp="1"/>
          </p:cNvSpPr>
          <p:nvPr>
            <p:ph type="body" sz="quarter" idx="51"/>
          </p:nvPr>
        </p:nvSpPr>
        <p:spPr>
          <a:xfrm>
            <a:off x="8832487"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8" name="Picture Placeholder 13">
            <a:extLst>
              <a:ext uri="{FF2B5EF4-FFF2-40B4-BE49-F238E27FC236}">
                <a16:creationId xmlns:a16="http://schemas.microsoft.com/office/drawing/2014/main" id="{96E0979F-C6C6-8338-6B56-C8DAC73741CF}"/>
              </a:ext>
            </a:extLst>
          </p:cNvPr>
          <p:cNvSpPr>
            <a:spLocks noGrp="1"/>
          </p:cNvSpPr>
          <p:nvPr>
            <p:ph type="pic" sz="quarter" idx="52"/>
          </p:nvPr>
        </p:nvSpPr>
        <p:spPr>
          <a:xfrm>
            <a:off x="8832485"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9" name="Text Placeholder 7">
            <a:extLst>
              <a:ext uri="{FF2B5EF4-FFF2-40B4-BE49-F238E27FC236}">
                <a16:creationId xmlns:a16="http://schemas.microsoft.com/office/drawing/2014/main" id="{F8A71A41-833F-70C9-5B75-DD48233E3B6E}"/>
              </a:ext>
            </a:extLst>
          </p:cNvPr>
          <p:cNvSpPr>
            <a:spLocks noGrp="1"/>
          </p:cNvSpPr>
          <p:nvPr>
            <p:ph type="body" sz="quarter" idx="53"/>
          </p:nvPr>
        </p:nvSpPr>
        <p:spPr>
          <a:xfrm>
            <a:off x="232188"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0" name="Picture Placeholder 13">
            <a:extLst>
              <a:ext uri="{FF2B5EF4-FFF2-40B4-BE49-F238E27FC236}">
                <a16:creationId xmlns:a16="http://schemas.microsoft.com/office/drawing/2014/main" id="{3A094867-CC6E-B533-0D2D-51B3F5C008AA}"/>
              </a:ext>
            </a:extLst>
          </p:cNvPr>
          <p:cNvSpPr>
            <a:spLocks noGrp="1"/>
          </p:cNvSpPr>
          <p:nvPr>
            <p:ph type="pic" sz="quarter" idx="54"/>
          </p:nvPr>
        </p:nvSpPr>
        <p:spPr>
          <a:xfrm>
            <a:off x="232187"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1" name="Text Placeholder 7">
            <a:extLst>
              <a:ext uri="{FF2B5EF4-FFF2-40B4-BE49-F238E27FC236}">
                <a16:creationId xmlns:a16="http://schemas.microsoft.com/office/drawing/2014/main" id="{8CD3A6BE-E9F2-91F5-DE74-6F843D18C706}"/>
              </a:ext>
            </a:extLst>
          </p:cNvPr>
          <p:cNvSpPr>
            <a:spLocks noGrp="1"/>
          </p:cNvSpPr>
          <p:nvPr>
            <p:ph type="body" sz="quarter" idx="55"/>
          </p:nvPr>
        </p:nvSpPr>
        <p:spPr>
          <a:xfrm>
            <a:off x="1307227"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2" name="Picture Placeholder 13">
            <a:extLst>
              <a:ext uri="{FF2B5EF4-FFF2-40B4-BE49-F238E27FC236}">
                <a16:creationId xmlns:a16="http://schemas.microsoft.com/office/drawing/2014/main" id="{CD3035BC-F352-2FF8-A6F6-AAF4D0154213}"/>
              </a:ext>
            </a:extLst>
          </p:cNvPr>
          <p:cNvSpPr>
            <a:spLocks noGrp="1"/>
          </p:cNvSpPr>
          <p:nvPr>
            <p:ph type="pic" sz="quarter" idx="56"/>
          </p:nvPr>
        </p:nvSpPr>
        <p:spPr>
          <a:xfrm>
            <a:off x="1307224"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3" name="Text Placeholder 7">
            <a:extLst>
              <a:ext uri="{FF2B5EF4-FFF2-40B4-BE49-F238E27FC236}">
                <a16:creationId xmlns:a16="http://schemas.microsoft.com/office/drawing/2014/main" id="{9AEBD8FC-9DE4-CF9D-51C8-692BF2044C0D}"/>
              </a:ext>
            </a:extLst>
          </p:cNvPr>
          <p:cNvSpPr>
            <a:spLocks noGrp="1"/>
          </p:cNvSpPr>
          <p:nvPr>
            <p:ph type="body" sz="quarter" idx="57"/>
          </p:nvPr>
        </p:nvSpPr>
        <p:spPr>
          <a:xfrm>
            <a:off x="2382263"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4" name="Picture Placeholder 13">
            <a:extLst>
              <a:ext uri="{FF2B5EF4-FFF2-40B4-BE49-F238E27FC236}">
                <a16:creationId xmlns:a16="http://schemas.microsoft.com/office/drawing/2014/main" id="{4287F641-7628-F2AB-CA56-F1E260F64779}"/>
              </a:ext>
            </a:extLst>
          </p:cNvPr>
          <p:cNvSpPr>
            <a:spLocks noGrp="1"/>
          </p:cNvSpPr>
          <p:nvPr>
            <p:ph type="pic" sz="quarter" idx="58"/>
          </p:nvPr>
        </p:nvSpPr>
        <p:spPr>
          <a:xfrm>
            <a:off x="2382262"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5" name="Text Placeholder 7">
            <a:extLst>
              <a:ext uri="{FF2B5EF4-FFF2-40B4-BE49-F238E27FC236}">
                <a16:creationId xmlns:a16="http://schemas.microsoft.com/office/drawing/2014/main" id="{D768AB8D-4589-796F-842F-486A27B04CD3}"/>
              </a:ext>
            </a:extLst>
          </p:cNvPr>
          <p:cNvSpPr>
            <a:spLocks noGrp="1"/>
          </p:cNvSpPr>
          <p:nvPr>
            <p:ph type="body" sz="quarter" idx="59"/>
          </p:nvPr>
        </p:nvSpPr>
        <p:spPr>
          <a:xfrm>
            <a:off x="3457301"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6" name="Picture Placeholder 13">
            <a:extLst>
              <a:ext uri="{FF2B5EF4-FFF2-40B4-BE49-F238E27FC236}">
                <a16:creationId xmlns:a16="http://schemas.microsoft.com/office/drawing/2014/main" id="{332BD95A-4017-D2D5-7AF7-57568F27CD11}"/>
              </a:ext>
            </a:extLst>
          </p:cNvPr>
          <p:cNvSpPr>
            <a:spLocks noGrp="1"/>
          </p:cNvSpPr>
          <p:nvPr>
            <p:ph type="pic" sz="quarter" idx="60"/>
          </p:nvPr>
        </p:nvSpPr>
        <p:spPr>
          <a:xfrm>
            <a:off x="3457298"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7" name="Text Placeholder 7">
            <a:extLst>
              <a:ext uri="{FF2B5EF4-FFF2-40B4-BE49-F238E27FC236}">
                <a16:creationId xmlns:a16="http://schemas.microsoft.com/office/drawing/2014/main" id="{F3C1CD2E-F584-458C-57D9-F0B1E36B7EAC}"/>
              </a:ext>
            </a:extLst>
          </p:cNvPr>
          <p:cNvSpPr>
            <a:spLocks noGrp="1"/>
          </p:cNvSpPr>
          <p:nvPr>
            <p:ph type="body" sz="quarter" idx="61"/>
          </p:nvPr>
        </p:nvSpPr>
        <p:spPr>
          <a:xfrm>
            <a:off x="4532338"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8" name="Picture Placeholder 13">
            <a:extLst>
              <a:ext uri="{FF2B5EF4-FFF2-40B4-BE49-F238E27FC236}">
                <a16:creationId xmlns:a16="http://schemas.microsoft.com/office/drawing/2014/main" id="{CFF6491B-2D24-5B7B-502B-D251A5A3D063}"/>
              </a:ext>
            </a:extLst>
          </p:cNvPr>
          <p:cNvSpPr>
            <a:spLocks noGrp="1"/>
          </p:cNvSpPr>
          <p:nvPr>
            <p:ph type="pic" sz="quarter" idx="62"/>
          </p:nvPr>
        </p:nvSpPr>
        <p:spPr>
          <a:xfrm>
            <a:off x="4532337"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9" name="Text Placeholder 7">
            <a:extLst>
              <a:ext uri="{FF2B5EF4-FFF2-40B4-BE49-F238E27FC236}">
                <a16:creationId xmlns:a16="http://schemas.microsoft.com/office/drawing/2014/main" id="{345FF1BD-3037-BD8D-5043-F9CBAC0A8AAB}"/>
              </a:ext>
            </a:extLst>
          </p:cNvPr>
          <p:cNvSpPr>
            <a:spLocks noGrp="1"/>
          </p:cNvSpPr>
          <p:nvPr>
            <p:ph type="body" sz="quarter" idx="63"/>
          </p:nvPr>
        </p:nvSpPr>
        <p:spPr>
          <a:xfrm>
            <a:off x="5607374"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0" name="Picture Placeholder 13">
            <a:extLst>
              <a:ext uri="{FF2B5EF4-FFF2-40B4-BE49-F238E27FC236}">
                <a16:creationId xmlns:a16="http://schemas.microsoft.com/office/drawing/2014/main" id="{E4AC9FEC-3985-7481-B441-6077B003B3AB}"/>
              </a:ext>
            </a:extLst>
          </p:cNvPr>
          <p:cNvSpPr>
            <a:spLocks noGrp="1"/>
          </p:cNvSpPr>
          <p:nvPr>
            <p:ph type="pic" sz="quarter" idx="64"/>
          </p:nvPr>
        </p:nvSpPr>
        <p:spPr>
          <a:xfrm>
            <a:off x="5607373"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71" name="Text Placeholder 7">
            <a:extLst>
              <a:ext uri="{FF2B5EF4-FFF2-40B4-BE49-F238E27FC236}">
                <a16:creationId xmlns:a16="http://schemas.microsoft.com/office/drawing/2014/main" id="{7E81EA1A-70B9-BE7B-436B-DBC628EF4E3A}"/>
              </a:ext>
            </a:extLst>
          </p:cNvPr>
          <p:cNvSpPr>
            <a:spLocks noGrp="1"/>
          </p:cNvSpPr>
          <p:nvPr>
            <p:ph type="body" sz="quarter" idx="65"/>
          </p:nvPr>
        </p:nvSpPr>
        <p:spPr>
          <a:xfrm>
            <a:off x="6682412"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2" name="Picture Placeholder 13">
            <a:extLst>
              <a:ext uri="{FF2B5EF4-FFF2-40B4-BE49-F238E27FC236}">
                <a16:creationId xmlns:a16="http://schemas.microsoft.com/office/drawing/2014/main" id="{84893D90-A29B-F713-3869-6FFE871FAF91}"/>
              </a:ext>
            </a:extLst>
          </p:cNvPr>
          <p:cNvSpPr>
            <a:spLocks noGrp="1"/>
          </p:cNvSpPr>
          <p:nvPr>
            <p:ph type="pic" sz="quarter" idx="66"/>
          </p:nvPr>
        </p:nvSpPr>
        <p:spPr>
          <a:xfrm>
            <a:off x="6682411"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73" name="Text Placeholder 7">
            <a:extLst>
              <a:ext uri="{FF2B5EF4-FFF2-40B4-BE49-F238E27FC236}">
                <a16:creationId xmlns:a16="http://schemas.microsoft.com/office/drawing/2014/main" id="{3D247027-7357-BB07-46A8-F763EBCD57ED}"/>
              </a:ext>
            </a:extLst>
          </p:cNvPr>
          <p:cNvSpPr>
            <a:spLocks noGrp="1"/>
          </p:cNvSpPr>
          <p:nvPr>
            <p:ph type="body" sz="quarter" idx="67"/>
          </p:nvPr>
        </p:nvSpPr>
        <p:spPr>
          <a:xfrm>
            <a:off x="7757448"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4" name="Picture Placeholder 13">
            <a:extLst>
              <a:ext uri="{FF2B5EF4-FFF2-40B4-BE49-F238E27FC236}">
                <a16:creationId xmlns:a16="http://schemas.microsoft.com/office/drawing/2014/main" id="{4BEB1C97-59B0-91A1-78F7-4E5D88367179}"/>
              </a:ext>
            </a:extLst>
          </p:cNvPr>
          <p:cNvSpPr>
            <a:spLocks noGrp="1"/>
          </p:cNvSpPr>
          <p:nvPr>
            <p:ph type="pic" sz="quarter" idx="68"/>
          </p:nvPr>
        </p:nvSpPr>
        <p:spPr>
          <a:xfrm>
            <a:off x="7757447"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75" name="Text Placeholder 7">
            <a:extLst>
              <a:ext uri="{FF2B5EF4-FFF2-40B4-BE49-F238E27FC236}">
                <a16:creationId xmlns:a16="http://schemas.microsoft.com/office/drawing/2014/main" id="{D649F273-8E87-79A5-3C41-3724100158CC}"/>
              </a:ext>
            </a:extLst>
          </p:cNvPr>
          <p:cNvSpPr>
            <a:spLocks noGrp="1"/>
          </p:cNvSpPr>
          <p:nvPr>
            <p:ph type="body" sz="quarter" idx="69"/>
          </p:nvPr>
        </p:nvSpPr>
        <p:spPr>
          <a:xfrm>
            <a:off x="8832487"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6" name="Picture Placeholder 13">
            <a:extLst>
              <a:ext uri="{FF2B5EF4-FFF2-40B4-BE49-F238E27FC236}">
                <a16:creationId xmlns:a16="http://schemas.microsoft.com/office/drawing/2014/main" id="{F5D68632-E476-5F1C-2933-17B9243D0254}"/>
              </a:ext>
            </a:extLst>
          </p:cNvPr>
          <p:cNvSpPr>
            <a:spLocks noGrp="1"/>
          </p:cNvSpPr>
          <p:nvPr>
            <p:ph type="pic" sz="quarter" idx="70"/>
          </p:nvPr>
        </p:nvSpPr>
        <p:spPr>
          <a:xfrm>
            <a:off x="8832485"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pic>
        <p:nvPicPr>
          <p:cNvPr id="3" name="Picture Placeholder 6">
            <a:extLst>
              <a:ext uri="{FF2B5EF4-FFF2-40B4-BE49-F238E27FC236}">
                <a16:creationId xmlns:a16="http://schemas.microsoft.com/office/drawing/2014/main" id="{F137E10C-F9CD-4EC2-3D40-D8E333B7EA53}"/>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2F7F16BE-6642-E514-7275-6109514DE570}"/>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2" name="Subtitle 2">
            <a:extLst>
              <a:ext uri="{FF2B5EF4-FFF2-40B4-BE49-F238E27FC236}">
                <a16:creationId xmlns:a16="http://schemas.microsoft.com/office/drawing/2014/main" id="{CBF3292C-B481-FA95-A6D3-584945EA0C31}"/>
              </a:ext>
            </a:extLst>
          </p:cNvPr>
          <p:cNvSpPr>
            <a:spLocks noGrp="1"/>
          </p:cNvSpPr>
          <p:nvPr>
            <p:ph type="subTitle" idx="1"/>
          </p:nvPr>
        </p:nvSpPr>
        <p:spPr>
          <a:xfrm>
            <a:off x="232188" y="1189487"/>
            <a:ext cx="6215517" cy="206124"/>
          </a:xfrm>
        </p:spPr>
        <p:txBody>
          <a:bodyPr/>
          <a:lstStyle>
            <a:lvl1pPr marL="0" indent="0" algn="l">
              <a:lnSpc>
                <a:spcPct val="102000"/>
              </a:lnSpc>
              <a:buNone/>
              <a:defRPr sz="1324"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3" name="Text Placeholder 7">
            <a:extLst>
              <a:ext uri="{FF2B5EF4-FFF2-40B4-BE49-F238E27FC236}">
                <a16:creationId xmlns:a16="http://schemas.microsoft.com/office/drawing/2014/main" id="{5E0418EE-ED8B-A9B9-E816-A0BE421C2891}"/>
              </a:ext>
            </a:extLst>
          </p:cNvPr>
          <p:cNvSpPr>
            <a:spLocks noGrp="1"/>
          </p:cNvSpPr>
          <p:nvPr>
            <p:ph type="body" sz="quarter" idx="18"/>
          </p:nvPr>
        </p:nvSpPr>
        <p:spPr>
          <a:xfrm>
            <a:off x="233743" y="483382"/>
            <a:ext cx="6213962" cy="131909"/>
          </a:xfrm>
        </p:spPr>
        <p:txBody>
          <a:bodyPr>
            <a:spAutoFit/>
          </a:bodyPr>
          <a:lstStyle>
            <a:lvl1pPr>
              <a:lnSpc>
                <a:spcPct val="98000"/>
              </a:lnSpc>
              <a:defRPr sz="856" b="0" i="0" cap="all" baseline="0">
                <a:solidFill>
                  <a:schemeClr val="bg2"/>
                </a:solidFill>
                <a:latin typeface="Rathbones Sans" pitchFamily="2" charset="0"/>
              </a:defRPr>
            </a:lvl1pPr>
          </a:lstStyle>
          <a:p>
            <a:pPr lvl="0"/>
            <a:r>
              <a:rPr lang="en-US"/>
              <a:t>Click to edit Master text styles</a:t>
            </a:r>
          </a:p>
        </p:txBody>
      </p:sp>
      <p:sp>
        <p:nvSpPr>
          <p:cNvPr id="17" name="Title 16">
            <a:extLst>
              <a:ext uri="{FF2B5EF4-FFF2-40B4-BE49-F238E27FC236}">
                <a16:creationId xmlns:a16="http://schemas.microsoft.com/office/drawing/2014/main" id="{3CD6E29C-3D37-2DDC-67B3-EF32F6303BFE}"/>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46478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C5515-4FFF-DF9D-8639-AA2729C9D9FE}"/>
              </a:ext>
            </a:extLst>
          </p:cNvPr>
          <p:cNvSpPr>
            <a:spLocks noGrp="1"/>
          </p:cNvSpPr>
          <p:nvPr>
            <p:ph type="ctrTitle" hasCustomPrompt="1"/>
          </p:nvPr>
        </p:nvSpPr>
        <p:spPr>
          <a:xfrm>
            <a:off x="1238250" y="2995724"/>
            <a:ext cx="7429500" cy="886718"/>
          </a:xfrm>
        </p:spPr>
        <p:txBody>
          <a:bodyPr anchor="ct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pic>
        <p:nvPicPr>
          <p:cNvPr id="2" name="Graphic 1">
            <a:extLst>
              <a:ext uri="{FF2B5EF4-FFF2-40B4-BE49-F238E27FC236}">
                <a16:creationId xmlns:a16="http://schemas.microsoft.com/office/drawing/2014/main" id="{4258ECC2-99D5-3BC1-3AE1-5EEC0D5598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4882" y="362839"/>
            <a:ext cx="2192780" cy="238443"/>
          </a:xfrm>
          <a:prstGeom prst="rect">
            <a:avLst/>
          </a:prstGeom>
        </p:spPr>
      </p:pic>
      <p:pic>
        <p:nvPicPr>
          <p:cNvPr id="3" name="Graphic 2">
            <a:extLst>
              <a:ext uri="{FF2B5EF4-FFF2-40B4-BE49-F238E27FC236}">
                <a16:creationId xmlns:a16="http://schemas.microsoft.com/office/drawing/2014/main" id="{EA7CAFAB-6CA0-2F7F-D2DB-300C2733ECBF}"/>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0296" y="5780252"/>
            <a:ext cx="367417" cy="359576"/>
          </a:xfrm>
          <a:prstGeom prst="rect">
            <a:avLst/>
          </a:prstGeom>
        </p:spPr>
      </p:pic>
      <p:sp>
        <p:nvSpPr>
          <p:cNvPr id="4" name="Subtitle 2">
            <a:extLst>
              <a:ext uri="{FF2B5EF4-FFF2-40B4-BE49-F238E27FC236}">
                <a16:creationId xmlns:a16="http://schemas.microsoft.com/office/drawing/2014/main" id="{2C85BE0A-439A-57A9-9394-9EE9D507DB17}"/>
              </a:ext>
            </a:extLst>
          </p:cNvPr>
          <p:cNvSpPr>
            <a:spLocks noGrp="1"/>
          </p:cNvSpPr>
          <p:nvPr>
            <p:ph type="subTitle" idx="1" hasCustomPrompt="1"/>
          </p:nvPr>
        </p:nvSpPr>
        <p:spPr>
          <a:xfrm>
            <a:off x="233796" y="5966663"/>
            <a:ext cx="3795939" cy="307777"/>
          </a:xfrm>
        </p:spPr>
        <p:txBody>
          <a:bodyPr anchor="b"/>
          <a:lstStyle>
            <a:lvl1pPr marL="0" indent="0" algn="l">
              <a:lnSpc>
                <a:spcPct val="100000"/>
              </a:lnSpc>
              <a:buNone/>
              <a:defRPr sz="1000" b="0" i="0" spc="-27" baseline="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dirty="0"/>
              <a:t>Click to edit </a:t>
            </a:r>
            <a:br>
              <a:rPr lang="en-US" dirty="0"/>
            </a:br>
            <a:r>
              <a:rPr lang="en-US" dirty="0"/>
              <a:t>Master subtitle style</a:t>
            </a:r>
          </a:p>
        </p:txBody>
      </p:sp>
      <p:sp>
        <p:nvSpPr>
          <p:cNvPr id="9" name="Text Placeholder 7">
            <a:extLst>
              <a:ext uri="{FF2B5EF4-FFF2-40B4-BE49-F238E27FC236}">
                <a16:creationId xmlns:a16="http://schemas.microsoft.com/office/drawing/2014/main" id="{2DA993B7-A8A1-83E4-CA17-FE843DA8664C}"/>
              </a:ext>
            </a:extLst>
          </p:cNvPr>
          <p:cNvSpPr>
            <a:spLocks noGrp="1"/>
          </p:cNvSpPr>
          <p:nvPr>
            <p:ph type="body" sz="quarter" idx="14" hasCustomPrompt="1"/>
          </p:nvPr>
        </p:nvSpPr>
        <p:spPr>
          <a:xfrm>
            <a:off x="233742" y="6368199"/>
            <a:ext cx="3795940" cy="276101"/>
          </a:xfrm>
        </p:spPr>
        <p:txBody>
          <a:bodyPr anchor="b"/>
          <a:lstStyle>
            <a:lvl1pPr>
              <a:lnSpc>
                <a:spcPct val="101000"/>
              </a:lnSpc>
              <a:defRPr sz="900" b="0" cap="none" spc="-8" baseline="0">
                <a:solidFill>
                  <a:schemeClr val="bg1"/>
                </a:solidFill>
                <a:latin typeface="+mn-lt"/>
              </a:defRPr>
            </a:lvl1pPr>
            <a:lvl2pPr>
              <a:lnSpc>
                <a:spcPct val="101000"/>
              </a:lnSpc>
              <a:defRPr sz="900" b="0" cap="none" spc="-8" baseline="0">
                <a:solidFill>
                  <a:schemeClr val="bg1"/>
                </a:solidFill>
                <a:latin typeface="+mn-lt"/>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45849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hasCustomPrompt="1"/>
          </p:nvPr>
        </p:nvSpPr>
        <p:spPr>
          <a:xfrm>
            <a:off x="232188"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7"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D4D2505A-4B07-863F-FF97-B0395CA9258F}"/>
              </a:ext>
            </a:extLst>
          </p:cNvPr>
          <p:cNvSpPr>
            <a:spLocks noGrp="1"/>
          </p:cNvSpPr>
          <p:nvPr>
            <p:ph type="body" sz="quarter" idx="19" hasCustomPrompt="1"/>
          </p:nvPr>
        </p:nvSpPr>
        <p:spPr>
          <a:xfrm>
            <a:off x="1307498"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13" name="Picture Placeholder 13">
            <a:extLst>
              <a:ext uri="{FF2B5EF4-FFF2-40B4-BE49-F238E27FC236}">
                <a16:creationId xmlns:a16="http://schemas.microsoft.com/office/drawing/2014/main" id="{B094BDD4-6DFA-A69B-B9C5-D192C87EE9BD}"/>
              </a:ext>
            </a:extLst>
          </p:cNvPr>
          <p:cNvSpPr>
            <a:spLocks noGrp="1"/>
          </p:cNvSpPr>
          <p:nvPr>
            <p:ph type="pic" sz="quarter" idx="20"/>
          </p:nvPr>
        </p:nvSpPr>
        <p:spPr>
          <a:xfrm>
            <a:off x="1307497"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17" name="Text Placeholder 7">
            <a:extLst>
              <a:ext uri="{FF2B5EF4-FFF2-40B4-BE49-F238E27FC236}">
                <a16:creationId xmlns:a16="http://schemas.microsoft.com/office/drawing/2014/main" id="{D5CA479A-390B-D49B-2B01-9C3271C40B50}"/>
              </a:ext>
            </a:extLst>
          </p:cNvPr>
          <p:cNvSpPr>
            <a:spLocks noGrp="1"/>
          </p:cNvSpPr>
          <p:nvPr>
            <p:ph type="body" sz="quarter" idx="21" hasCustomPrompt="1"/>
          </p:nvPr>
        </p:nvSpPr>
        <p:spPr>
          <a:xfrm>
            <a:off x="2382808"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18" name="Picture Placeholder 13">
            <a:extLst>
              <a:ext uri="{FF2B5EF4-FFF2-40B4-BE49-F238E27FC236}">
                <a16:creationId xmlns:a16="http://schemas.microsoft.com/office/drawing/2014/main" id="{BA316E97-3334-0F07-7BE9-BBBBC3F1D6F8}"/>
              </a:ext>
            </a:extLst>
          </p:cNvPr>
          <p:cNvSpPr>
            <a:spLocks noGrp="1"/>
          </p:cNvSpPr>
          <p:nvPr>
            <p:ph type="pic" sz="quarter" idx="22"/>
          </p:nvPr>
        </p:nvSpPr>
        <p:spPr>
          <a:xfrm>
            <a:off x="2382808"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7" name="Text Placeholder 7">
            <a:extLst>
              <a:ext uri="{FF2B5EF4-FFF2-40B4-BE49-F238E27FC236}">
                <a16:creationId xmlns:a16="http://schemas.microsoft.com/office/drawing/2014/main" id="{C622DE9D-3266-F3A3-7FCF-685ED50EA311}"/>
              </a:ext>
            </a:extLst>
          </p:cNvPr>
          <p:cNvSpPr>
            <a:spLocks noGrp="1"/>
          </p:cNvSpPr>
          <p:nvPr>
            <p:ph type="body" sz="quarter" idx="23" hasCustomPrompt="1"/>
          </p:nvPr>
        </p:nvSpPr>
        <p:spPr>
          <a:xfrm>
            <a:off x="3458119"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28" name="Picture Placeholder 13">
            <a:extLst>
              <a:ext uri="{FF2B5EF4-FFF2-40B4-BE49-F238E27FC236}">
                <a16:creationId xmlns:a16="http://schemas.microsoft.com/office/drawing/2014/main" id="{AFB329DD-35F4-5D4B-DBC5-29003C260D77}"/>
              </a:ext>
            </a:extLst>
          </p:cNvPr>
          <p:cNvSpPr>
            <a:spLocks noGrp="1"/>
          </p:cNvSpPr>
          <p:nvPr>
            <p:ph type="pic" sz="quarter" idx="24"/>
          </p:nvPr>
        </p:nvSpPr>
        <p:spPr>
          <a:xfrm>
            <a:off x="3458117"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9" name="Text Placeholder 7">
            <a:extLst>
              <a:ext uri="{FF2B5EF4-FFF2-40B4-BE49-F238E27FC236}">
                <a16:creationId xmlns:a16="http://schemas.microsoft.com/office/drawing/2014/main" id="{0C41C3E8-358A-4803-332F-76328084B6B6}"/>
              </a:ext>
            </a:extLst>
          </p:cNvPr>
          <p:cNvSpPr>
            <a:spLocks noGrp="1"/>
          </p:cNvSpPr>
          <p:nvPr>
            <p:ph type="body" sz="quarter" idx="25" hasCustomPrompt="1"/>
          </p:nvPr>
        </p:nvSpPr>
        <p:spPr>
          <a:xfrm>
            <a:off x="4531860"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0" name="Picture Placeholder 13">
            <a:extLst>
              <a:ext uri="{FF2B5EF4-FFF2-40B4-BE49-F238E27FC236}">
                <a16:creationId xmlns:a16="http://schemas.microsoft.com/office/drawing/2014/main" id="{2EB24D95-1BE2-3628-A47E-B39757685CB6}"/>
              </a:ext>
            </a:extLst>
          </p:cNvPr>
          <p:cNvSpPr>
            <a:spLocks noGrp="1"/>
          </p:cNvSpPr>
          <p:nvPr>
            <p:ph type="pic" sz="quarter" idx="26"/>
          </p:nvPr>
        </p:nvSpPr>
        <p:spPr>
          <a:xfrm>
            <a:off x="4531859"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1" name="Text Placeholder 7">
            <a:extLst>
              <a:ext uri="{FF2B5EF4-FFF2-40B4-BE49-F238E27FC236}">
                <a16:creationId xmlns:a16="http://schemas.microsoft.com/office/drawing/2014/main" id="{1B9FDAF9-431A-DD68-6510-B7BBA49BAF9D}"/>
              </a:ext>
            </a:extLst>
          </p:cNvPr>
          <p:cNvSpPr>
            <a:spLocks noGrp="1"/>
          </p:cNvSpPr>
          <p:nvPr>
            <p:ph type="body" sz="quarter" idx="27" hasCustomPrompt="1"/>
          </p:nvPr>
        </p:nvSpPr>
        <p:spPr>
          <a:xfrm>
            <a:off x="5607170"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2" name="Picture Placeholder 13">
            <a:extLst>
              <a:ext uri="{FF2B5EF4-FFF2-40B4-BE49-F238E27FC236}">
                <a16:creationId xmlns:a16="http://schemas.microsoft.com/office/drawing/2014/main" id="{018E6DFD-602D-2D50-0F21-2C64FA0ED114}"/>
              </a:ext>
            </a:extLst>
          </p:cNvPr>
          <p:cNvSpPr>
            <a:spLocks noGrp="1"/>
          </p:cNvSpPr>
          <p:nvPr>
            <p:ph type="pic" sz="quarter" idx="28"/>
          </p:nvPr>
        </p:nvSpPr>
        <p:spPr>
          <a:xfrm>
            <a:off x="5607170"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3" name="Text Placeholder 7">
            <a:extLst>
              <a:ext uri="{FF2B5EF4-FFF2-40B4-BE49-F238E27FC236}">
                <a16:creationId xmlns:a16="http://schemas.microsoft.com/office/drawing/2014/main" id="{840CA4ED-D7FB-568C-31DE-810ACBDBBC90}"/>
              </a:ext>
            </a:extLst>
          </p:cNvPr>
          <p:cNvSpPr>
            <a:spLocks noGrp="1"/>
          </p:cNvSpPr>
          <p:nvPr>
            <p:ph type="body" sz="quarter" idx="29" hasCustomPrompt="1"/>
          </p:nvPr>
        </p:nvSpPr>
        <p:spPr>
          <a:xfrm>
            <a:off x="6682480"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4" name="Picture Placeholder 13">
            <a:extLst>
              <a:ext uri="{FF2B5EF4-FFF2-40B4-BE49-F238E27FC236}">
                <a16:creationId xmlns:a16="http://schemas.microsoft.com/office/drawing/2014/main" id="{16FD8EEB-D587-2D43-714E-BE953B29A8C0}"/>
              </a:ext>
            </a:extLst>
          </p:cNvPr>
          <p:cNvSpPr>
            <a:spLocks noGrp="1"/>
          </p:cNvSpPr>
          <p:nvPr>
            <p:ph type="pic" sz="quarter" idx="30"/>
          </p:nvPr>
        </p:nvSpPr>
        <p:spPr>
          <a:xfrm>
            <a:off x="6682480"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7" name="Text Placeholder 7">
            <a:extLst>
              <a:ext uri="{FF2B5EF4-FFF2-40B4-BE49-F238E27FC236}">
                <a16:creationId xmlns:a16="http://schemas.microsoft.com/office/drawing/2014/main" id="{318929D2-E300-A1B4-7E2B-4E5AD3BCEF35}"/>
              </a:ext>
            </a:extLst>
          </p:cNvPr>
          <p:cNvSpPr>
            <a:spLocks noGrp="1"/>
          </p:cNvSpPr>
          <p:nvPr>
            <p:ph type="body" sz="quarter" idx="31" hasCustomPrompt="1"/>
          </p:nvPr>
        </p:nvSpPr>
        <p:spPr>
          <a:xfrm>
            <a:off x="7756223"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8" name="Picture Placeholder 13">
            <a:extLst>
              <a:ext uri="{FF2B5EF4-FFF2-40B4-BE49-F238E27FC236}">
                <a16:creationId xmlns:a16="http://schemas.microsoft.com/office/drawing/2014/main" id="{734340CC-EC24-72FB-67F8-AC5DD9FD6305}"/>
              </a:ext>
            </a:extLst>
          </p:cNvPr>
          <p:cNvSpPr>
            <a:spLocks noGrp="1"/>
          </p:cNvSpPr>
          <p:nvPr>
            <p:ph type="pic" sz="quarter" idx="32"/>
          </p:nvPr>
        </p:nvSpPr>
        <p:spPr>
          <a:xfrm>
            <a:off x="7756223"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9" name="Text Placeholder 7">
            <a:extLst>
              <a:ext uri="{FF2B5EF4-FFF2-40B4-BE49-F238E27FC236}">
                <a16:creationId xmlns:a16="http://schemas.microsoft.com/office/drawing/2014/main" id="{1023754A-C347-CD77-7C3A-6CE1DAEB70E0}"/>
              </a:ext>
            </a:extLst>
          </p:cNvPr>
          <p:cNvSpPr>
            <a:spLocks noGrp="1"/>
          </p:cNvSpPr>
          <p:nvPr>
            <p:ph type="body" sz="quarter" idx="33" hasCustomPrompt="1"/>
          </p:nvPr>
        </p:nvSpPr>
        <p:spPr>
          <a:xfrm>
            <a:off x="8831533"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0" name="Picture Placeholder 13">
            <a:extLst>
              <a:ext uri="{FF2B5EF4-FFF2-40B4-BE49-F238E27FC236}">
                <a16:creationId xmlns:a16="http://schemas.microsoft.com/office/drawing/2014/main" id="{624F5D59-3459-204A-7A31-7F2736C1413A}"/>
              </a:ext>
            </a:extLst>
          </p:cNvPr>
          <p:cNvSpPr>
            <a:spLocks noGrp="1"/>
          </p:cNvSpPr>
          <p:nvPr>
            <p:ph type="pic" sz="quarter" idx="34"/>
          </p:nvPr>
        </p:nvSpPr>
        <p:spPr>
          <a:xfrm>
            <a:off x="8831532"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pic>
        <p:nvPicPr>
          <p:cNvPr id="3" name="Picture Placeholder 6">
            <a:extLst>
              <a:ext uri="{FF2B5EF4-FFF2-40B4-BE49-F238E27FC236}">
                <a16:creationId xmlns:a16="http://schemas.microsoft.com/office/drawing/2014/main" id="{5F6377F3-F81A-CD3B-4937-376846F104EF}"/>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3E232084-D1BE-49CF-D745-9B8A8FC614CB}"/>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5" name="Subtitle 2">
            <a:extLst>
              <a:ext uri="{FF2B5EF4-FFF2-40B4-BE49-F238E27FC236}">
                <a16:creationId xmlns:a16="http://schemas.microsoft.com/office/drawing/2014/main" id="{895B306A-7BD6-F58D-A4DC-02CC80ECED73}"/>
              </a:ext>
            </a:extLst>
          </p:cNvPr>
          <p:cNvSpPr>
            <a:spLocks noGrp="1"/>
          </p:cNvSpPr>
          <p:nvPr>
            <p:ph type="subTitle" idx="1"/>
          </p:nvPr>
        </p:nvSpPr>
        <p:spPr>
          <a:xfrm>
            <a:off x="232188" y="1189487"/>
            <a:ext cx="6215517" cy="206124"/>
          </a:xfrm>
        </p:spPr>
        <p:txBody>
          <a:bodyPr/>
          <a:lstStyle>
            <a:lvl1pPr marL="0" indent="0" algn="l">
              <a:lnSpc>
                <a:spcPct val="102000"/>
              </a:lnSpc>
              <a:buNone/>
              <a:defRPr sz="1324"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6" name="Text Placeholder 7">
            <a:extLst>
              <a:ext uri="{FF2B5EF4-FFF2-40B4-BE49-F238E27FC236}">
                <a16:creationId xmlns:a16="http://schemas.microsoft.com/office/drawing/2014/main" id="{8CB345FD-AE1C-951E-0710-5DE668EA664F}"/>
              </a:ext>
            </a:extLst>
          </p:cNvPr>
          <p:cNvSpPr>
            <a:spLocks noGrp="1"/>
          </p:cNvSpPr>
          <p:nvPr>
            <p:ph type="body" sz="quarter" idx="18"/>
          </p:nvPr>
        </p:nvSpPr>
        <p:spPr>
          <a:xfrm>
            <a:off x="233743" y="483382"/>
            <a:ext cx="6213962" cy="131909"/>
          </a:xfrm>
        </p:spPr>
        <p:txBody>
          <a:bodyPr>
            <a:spAutoFit/>
          </a:bodyPr>
          <a:lstStyle>
            <a:lvl1pPr>
              <a:lnSpc>
                <a:spcPct val="98000"/>
              </a:lnSpc>
              <a:defRPr sz="856" b="0" i="0" cap="all" baseline="0">
                <a:solidFill>
                  <a:schemeClr val="bg2"/>
                </a:solidFill>
                <a:latin typeface="Rathbones Sans" pitchFamily="2" charset="0"/>
              </a:defRPr>
            </a:lvl1pPr>
          </a:lstStyle>
          <a:p>
            <a:pPr lvl="0"/>
            <a:r>
              <a:rPr lang="en-US"/>
              <a:t>Click to edit Master text styles</a:t>
            </a:r>
          </a:p>
        </p:txBody>
      </p:sp>
      <p:sp>
        <p:nvSpPr>
          <p:cNvPr id="19" name="Title 18">
            <a:extLst>
              <a:ext uri="{FF2B5EF4-FFF2-40B4-BE49-F238E27FC236}">
                <a16:creationId xmlns:a16="http://schemas.microsoft.com/office/drawing/2014/main" id="{9950433D-CC72-4F16-DA51-1E37E607EC9B}"/>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22" name="Text Placeholder 7">
            <a:extLst>
              <a:ext uri="{FF2B5EF4-FFF2-40B4-BE49-F238E27FC236}">
                <a16:creationId xmlns:a16="http://schemas.microsoft.com/office/drawing/2014/main" id="{39EEA536-7F2D-1C05-E601-1B036C9A1EF4}"/>
              </a:ext>
            </a:extLst>
          </p:cNvPr>
          <p:cNvSpPr>
            <a:spLocks noGrp="1"/>
          </p:cNvSpPr>
          <p:nvPr>
            <p:ph type="body" sz="quarter" idx="35" hasCustomPrompt="1"/>
          </p:nvPr>
        </p:nvSpPr>
        <p:spPr>
          <a:xfrm>
            <a:off x="232188"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23" name="Picture Placeholder 13">
            <a:extLst>
              <a:ext uri="{FF2B5EF4-FFF2-40B4-BE49-F238E27FC236}">
                <a16:creationId xmlns:a16="http://schemas.microsoft.com/office/drawing/2014/main" id="{E5794378-B864-A266-B607-D76F73A0AD2C}"/>
              </a:ext>
            </a:extLst>
          </p:cNvPr>
          <p:cNvSpPr>
            <a:spLocks noGrp="1"/>
          </p:cNvSpPr>
          <p:nvPr>
            <p:ph type="pic" sz="quarter" idx="36"/>
          </p:nvPr>
        </p:nvSpPr>
        <p:spPr>
          <a:xfrm>
            <a:off x="232187"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4" name="Text Placeholder 7">
            <a:extLst>
              <a:ext uri="{FF2B5EF4-FFF2-40B4-BE49-F238E27FC236}">
                <a16:creationId xmlns:a16="http://schemas.microsoft.com/office/drawing/2014/main" id="{02E315E3-DF45-4D52-38CD-DC686924CB2F}"/>
              </a:ext>
            </a:extLst>
          </p:cNvPr>
          <p:cNvSpPr>
            <a:spLocks noGrp="1"/>
          </p:cNvSpPr>
          <p:nvPr>
            <p:ph type="body" sz="quarter" idx="37" hasCustomPrompt="1"/>
          </p:nvPr>
        </p:nvSpPr>
        <p:spPr>
          <a:xfrm>
            <a:off x="1307498"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25" name="Picture Placeholder 13">
            <a:extLst>
              <a:ext uri="{FF2B5EF4-FFF2-40B4-BE49-F238E27FC236}">
                <a16:creationId xmlns:a16="http://schemas.microsoft.com/office/drawing/2014/main" id="{749B6A0D-88DE-0283-DA20-9A5D0EAD3FD6}"/>
              </a:ext>
            </a:extLst>
          </p:cNvPr>
          <p:cNvSpPr>
            <a:spLocks noGrp="1"/>
          </p:cNvSpPr>
          <p:nvPr>
            <p:ph type="pic" sz="quarter" idx="38"/>
          </p:nvPr>
        </p:nvSpPr>
        <p:spPr>
          <a:xfrm>
            <a:off x="1307497"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6" name="Text Placeholder 7">
            <a:extLst>
              <a:ext uri="{FF2B5EF4-FFF2-40B4-BE49-F238E27FC236}">
                <a16:creationId xmlns:a16="http://schemas.microsoft.com/office/drawing/2014/main" id="{A023BA38-6CD3-640F-DB6E-86661D28C600}"/>
              </a:ext>
            </a:extLst>
          </p:cNvPr>
          <p:cNvSpPr>
            <a:spLocks noGrp="1"/>
          </p:cNvSpPr>
          <p:nvPr>
            <p:ph type="body" sz="quarter" idx="39" hasCustomPrompt="1"/>
          </p:nvPr>
        </p:nvSpPr>
        <p:spPr>
          <a:xfrm>
            <a:off x="2382808"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5" name="Picture Placeholder 13">
            <a:extLst>
              <a:ext uri="{FF2B5EF4-FFF2-40B4-BE49-F238E27FC236}">
                <a16:creationId xmlns:a16="http://schemas.microsoft.com/office/drawing/2014/main" id="{FDE63C1F-CCC7-3863-DCF5-5D8B8D7B01D0}"/>
              </a:ext>
            </a:extLst>
          </p:cNvPr>
          <p:cNvSpPr>
            <a:spLocks noGrp="1"/>
          </p:cNvSpPr>
          <p:nvPr>
            <p:ph type="pic" sz="quarter" idx="40"/>
          </p:nvPr>
        </p:nvSpPr>
        <p:spPr>
          <a:xfrm>
            <a:off x="2382808"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6" name="Text Placeholder 7">
            <a:extLst>
              <a:ext uri="{FF2B5EF4-FFF2-40B4-BE49-F238E27FC236}">
                <a16:creationId xmlns:a16="http://schemas.microsoft.com/office/drawing/2014/main" id="{8C26C8F9-0E41-013A-C953-F7444B13DC12}"/>
              </a:ext>
            </a:extLst>
          </p:cNvPr>
          <p:cNvSpPr>
            <a:spLocks noGrp="1"/>
          </p:cNvSpPr>
          <p:nvPr>
            <p:ph type="body" sz="quarter" idx="41" hasCustomPrompt="1"/>
          </p:nvPr>
        </p:nvSpPr>
        <p:spPr>
          <a:xfrm>
            <a:off x="3458119"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7" name="Picture Placeholder 13">
            <a:extLst>
              <a:ext uri="{FF2B5EF4-FFF2-40B4-BE49-F238E27FC236}">
                <a16:creationId xmlns:a16="http://schemas.microsoft.com/office/drawing/2014/main" id="{720239EC-820A-8692-AB58-2ED703A2A286}"/>
              </a:ext>
            </a:extLst>
          </p:cNvPr>
          <p:cNvSpPr>
            <a:spLocks noGrp="1"/>
          </p:cNvSpPr>
          <p:nvPr>
            <p:ph type="pic" sz="quarter" idx="42"/>
          </p:nvPr>
        </p:nvSpPr>
        <p:spPr>
          <a:xfrm>
            <a:off x="3458117"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8" name="Text Placeholder 7">
            <a:extLst>
              <a:ext uri="{FF2B5EF4-FFF2-40B4-BE49-F238E27FC236}">
                <a16:creationId xmlns:a16="http://schemas.microsoft.com/office/drawing/2014/main" id="{D648DB21-5C31-2B95-B9CE-8E9E23648A07}"/>
              </a:ext>
            </a:extLst>
          </p:cNvPr>
          <p:cNvSpPr>
            <a:spLocks noGrp="1"/>
          </p:cNvSpPr>
          <p:nvPr>
            <p:ph type="body" sz="quarter" idx="43" hasCustomPrompt="1"/>
          </p:nvPr>
        </p:nvSpPr>
        <p:spPr>
          <a:xfrm>
            <a:off x="4531860"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9" name="Picture Placeholder 13">
            <a:extLst>
              <a:ext uri="{FF2B5EF4-FFF2-40B4-BE49-F238E27FC236}">
                <a16:creationId xmlns:a16="http://schemas.microsoft.com/office/drawing/2014/main" id="{450FB586-7E30-DC9A-4005-7B5769DB97B6}"/>
              </a:ext>
            </a:extLst>
          </p:cNvPr>
          <p:cNvSpPr>
            <a:spLocks noGrp="1"/>
          </p:cNvSpPr>
          <p:nvPr>
            <p:ph type="pic" sz="quarter" idx="44"/>
          </p:nvPr>
        </p:nvSpPr>
        <p:spPr>
          <a:xfrm>
            <a:off x="4531859"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0" name="Text Placeholder 7">
            <a:extLst>
              <a:ext uri="{FF2B5EF4-FFF2-40B4-BE49-F238E27FC236}">
                <a16:creationId xmlns:a16="http://schemas.microsoft.com/office/drawing/2014/main" id="{12BE3A00-A706-A113-D7A1-C20F098494C4}"/>
              </a:ext>
            </a:extLst>
          </p:cNvPr>
          <p:cNvSpPr>
            <a:spLocks noGrp="1"/>
          </p:cNvSpPr>
          <p:nvPr>
            <p:ph type="body" sz="quarter" idx="45" hasCustomPrompt="1"/>
          </p:nvPr>
        </p:nvSpPr>
        <p:spPr>
          <a:xfrm>
            <a:off x="5607170"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1" name="Picture Placeholder 13">
            <a:extLst>
              <a:ext uri="{FF2B5EF4-FFF2-40B4-BE49-F238E27FC236}">
                <a16:creationId xmlns:a16="http://schemas.microsoft.com/office/drawing/2014/main" id="{FC9F7AB0-DB43-CEE6-9167-78DC533D02EB}"/>
              </a:ext>
            </a:extLst>
          </p:cNvPr>
          <p:cNvSpPr>
            <a:spLocks noGrp="1"/>
          </p:cNvSpPr>
          <p:nvPr>
            <p:ph type="pic" sz="quarter" idx="46"/>
          </p:nvPr>
        </p:nvSpPr>
        <p:spPr>
          <a:xfrm>
            <a:off x="5607170"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2" name="Text Placeholder 7">
            <a:extLst>
              <a:ext uri="{FF2B5EF4-FFF2-40B4-BE49-F238E27FC236}">
                <a16:creationId xmlns:a16="http://schemas.microsoft.com/office/drawing/2014/main" id="{07E121C5-7CD8-8951-26E1-815B30689DE4}"/>
              </a:ext>
            </a:extLst>
          </p:cNvPr>
          <p:cNvSpPr>
            <a:spLocks noGrp="1"/>
          </p:cNvSpPr>
          <p:nvPr>
            <p:ph type="body" sz="quarter" idx="47" hasCustomPrompt="1"/>
          </p:nvPr>
        </p:nvSpPr>
        <p:spPr>
          <a:xfrm>
            <a:off x="6682480"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3" name="Picture Placeholder 13">
            <a:extLst>
              <a:ext uri="{FF2B5EF4-FFF2-40B4-BE49-F238E27FC236}">
                <a16:creationId xmlns:a16="http://schemas.microsoft.com/office/drawing/2014/main" id="{08BDF20E-E71D-9939-112D-34A7102BED61}"/>
              </a:ext>
            </a:extLst>
          </p:cNvPr>
          <p:cNvSpPr>
            <a:spLocks noGrp="1"/>
          </p:cNvSpPr>
          <p:nvPr>
            <p:ph type="pic" sz="quarter" idx="48"/>
          </p:nvPr>
        </p:nvSpPr>
        <p:spPr>
          <a:xfrm>
            <a:off x="6682480"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4" name="Text Placeholder 7">
            <a:extLst>
              <a:ext uri="{FF2B5EF4-FFF2-40B4-BE49-F238E27FC236}">
                <a16:creationId xmlns:a16="http://schemas.microsoft.com/office/drawing/2014/main" id="{258CF654-168A-70BE-2F6A-606131CFE552}"/>
              </a:ext>
            </a:extLst>
          </p:cNvPr>
          <p:cNvSpPr>
            <a:spLocks noGrp="1"/>
          </p:cNvSpPr>
          <p:nvPr>
            <p:ph type="body" sz="quarter" idx="49" hasCustomPrompt="1"/>
          </p:nvPr>
        </p:nvSpPr>
        <p:spPr>
          <a:xfrm>
            <a:off x="7756223"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5" name="Picture Placeholder 13">
            <a:extLst>
              <a:ext uri="{FF2B5EF4-FFF2-40B4-BE49-F238E27FC236}">
                <a16:creationId xmlns:a16="http://schemas.microsoft.com/office/drawing/2014/main" id="{3B424FBE-3200-345B-8326-EC5FC0FC133A}"/>
              </a:ext>
            </a:extLst>
          </p:cNvPr>
          <p:cNvSpPr>
            <a:spLocks noGrp="1"/>
          </p:cNvSpPr>
          <p:nvPr>
            <p:ph type="pic" sz="quarter" idx="50"/>
          </p:nvPr>
        </p:nvSpPr>
        <p:spPr>
          <a:xfrm>
            <a:off x="7756223"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6" name="Text Placeholder 7">
            <a:extLst>
              <a:ext uri="{FF2B5EF4-FFF2-40B4-BE49-F238E27FC236}">
                <a16:creationId xmlns:a16="http://schemas.microsoft.com/office/drawing/2014/main" id="{58E90B01-B28D-473D-DE26-2C0E16C30B10}"/>
              </a:ext>
            </a:extLst>
          </p:cNvPr>
          <p:cNvSpPr>
            <a:spLocks noGrp="1"/>
          </p:cNvSpPr>
          <p:nvPr>
            <p:ph type="body" sz="quarter" idx="51" hasCustomPrompt="1"/>
          </p:nvPr>
        </p:nvSpPr>
        <p:spPr>
          <a:xfrm>
            <a:off x="8831533"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7" name="Picture Placeholder 13">
            <a:extLst>
              <a:ext uri="{FF2B5EF4-FFF2-40B4-BE49-F238E27FC236}">
                <a16:creationId xmlns:a16="http://schemas.microsoft.com/office/drawing/2014/main" id="{60D2CC06-B432-7932-1B4D-01D844DF1EF1}"/>
              </a:ext>
            </a:extLst>
          </p:cNvPr>
          <p:cNvSpPr>
            <a:spLocks noGrp="1"/>
          </p:cNvSpPr>
          <p:nvPr>
            <p:ph type="pic" sz="quarter" idx="52"/>
          </p:nvPr>
        </p:nvSpPr>
        <p:spPr>
          <a:xfrm>
            <a:off x="8831532"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8" name="Text Placeholder 7">
            <a:extLst>
              <a:ext uri="{FF2B5EF4-FFF2-40B4-BE49-F238E27FC236}">
                <a16:creationId xmlns:a16="http://schemas.microsoft.com/office/drawing/2014/main" id="{2B096214-D122-C16E-B4DA-648AC5A71A4A}"/>
              </a:ext>
            </a:extLst>
          </p:cNvPr>
          <p:cNvSpPr>
            <a:spLocks noGrp="1"/>
          </p:cNvSpPr>
          <p:nvPr>
            <p:ph type="body" sz="quarter" idx="53" hasCustomPrompt="1"/>
          </p:nvPr>
        </p:nvSpPr>
        <p:spPr>
          <a:xfrm>
            <a:off x="232188"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9" name="Picture Placeholder 13">
            <a:extLst>
              <a:ext uri="{FF2B5EF4-FFF2-40B4-BE49-F238E27FC236}">
                <a16:creationId xmlns:a16="http://schemas.microsoft.com/office/drawing/2014/main" id="{A2835C13-8F60-0878-3890-FAC68862F850}"/>
              </a:ext>
            </a:extLst>
          </p:cNvPr>
          <p:cNvSpPr>
            <a:spLocks noGrp="1"/>
          </p:cNvSpPr>
          <p:nvPr>
            <p:ph type="pic" sz="quarter" idx="54"/>
          </p:nvPr>
        </p:nvSpPr>
        <p:spPr>
          <a:xfrm>
            <a:off x="232187"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0" name="Text Placeholder 7">
            <a:extLst>
              <a:ext uri="{FF2B5EF4-FFF2-40B4-BE49-F238E27FC236}">
                <a16:creationId xmlns:a16="http://schemas.microsoft.com/office/drawing/2014/main" id="{DF70F1F2-5E3C-F981-F606-0DA345CAD9BA}"/>
              </a:ext>
            </a:extLst>
          </p:cNvPr>
          <p:cNvSpPr>
            <a:spLocks noGrp="1"/>
          </p:cNvSpPr>
          <p:nvPr>
            <p:ph type="body" sz="quarter" idx="55" hasCustomPrompt="1"/>
          </p:nvPr>
        </p:nvSpPr>
        <p:spPr>
          <a:xfrm>
            <a:off x="1307498"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1" name="Picture Placeholder 13">
            <a:extLst>
              <a:ext uri="{FF2B5EF4-FFF2-40B4-BE49-F238E27FC236}">
                <a16:creationId xmlns:a16="http://schemas.microsoft.com/office/drawing/2014/main" id="{3706EC95-FCF2-843D-9A92-AA686BE84460}"/>
              </a:ext>
            </a:extLst>
          </p:cNvPr>
          <p:cNvSpPr>
            <a:spLocks noGrp="1"/>
          </p:cNvSpPr>
          <p:nvPr>
            <p:ph type="pic" sz="quarter" idx="56"/>
          </p:nvPr>
        </p:nvSpPr>
        <p:spPr>
          <a:xfrm>
            <a:off x="1307497"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2" name="Text Placeholder 7">
            <a:extLst>
              <a:ext uri="{FF2B5EF4-FFF2-40B4-BE49-F238E27FC236}">
                <a16:creationId xmlns:a16="http://schemas.microsoft.com/office/drawing/2014/main" id="{3EE67663-94FB-11F1-80E0-44782AD95D06}"/>
              </a:ext>
            </a:extLst>
          </p:cNvPr>
          <p:cNvSpPr>
            <a:spLocks noGrp="1"/>
          </p:cNvSpPr>
          <p:nvPr>
            <p:ph type="body" sz="quarter" idx="57" hasCustomPrompt="1"/>
          </p:nvPr>
        </p:nvSpPr>
        <p:spPr>
          <a:xfrm>
            <a:off x="2382808"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3" name="Picture Placeholder 13">
            <a:extLst>
              <a:ext uri="{FF2B5EF4-FFF2-40B4-BE49-F238E27FC236}">
                <a16:creationId xmlns:a16="http://schemas.microsoft.com/office/drawing/2014/main" id="{C314C4EA-72CF-08D2-D37E-0CA9E00A116E}"/>
              </a:ext>
            </a:extLst>
          </p:cNvPr>
          <p:cNvSpPr>
            <a:spLocks noGrp="1"/>
          </p:cNvSpPr>
          <p:nvPr>
            <p:ph type="pic" sz="quarter" idx="58"/>
          </p:nvPr>
        </p:nvSpPr>
        <p:spPr>
          <a:xfrm>
            <a:off x="2382808"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4" name="Text Placeholder 7">
            <a:extLst>
              <a:ext uri="{FF2B5EF4-FFF2-40B4-BE49-F238E27FC236}">
                <a16:creationId xmlns:a16="http://schemas.microsoft.com/office/drawing/2014/main" id="{F5E7B22B-ECE2-A4D0-E8A3-1E42EFBEF2B7}"/>
              </a:ext>
            </a:extLst>
          </p:cNvPr>
          <p:cNvSpPr>
            <a:spLocks noGrp="1"/>
          </p:cNvSpPr>
          <p:nvPr>
            <p:ph type="body" sz="quarter" idx="59" hasCustomPrompt="1"/>
          </p:nvPr>
        </p:nvSpPr>
        <p:spPr>
          <a:xfrm>
            <a:off x="3458119"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5" name="Picture Placeholder 13">
            <a:extLst>
              <a:ext uri="{FF2B5EF4-FFF2-40B4-BE49-F238E27FC236}">
                <a16:creationId xmlns:a16="http://schemas.microsoft.com/office/drawing/2014/main" id="{6BF40DB6-CBA0-7386-8BA8-663CC3914539}"/>
              </a:ext>
            </a:extLst>
          </p:cNvPr>
          <p:cNvSpPr>
            <a:spLocks noGrp="1"/>
          </p:cNvSpPr>
          <p:nvPr>
            <p:ph type="pic" sz="quarter" idx="60"/>
          </p:nvPr>
        </p:nvSpPr>
        <p:spPr>
          <a:xfrm>
            <a:off x="3458117"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6" name="Text Placeholder 7">
            <a:extLst>
              <a:ext uri="{FF2B5EF4-FFF2-40B4-BE49-F238E27FC236}">
                <a16:creationId xmlns:a16="http://schemas.microsoft.com/office/drawing/2014/main" id="{424083B3-EE30-639A-7A15-0E0C748D7062}"/>
              </a:ext>
            </a:extLst>
          </p:cNvPr>
          <p:cNvSpPr>
            <a:spLocks noGrp="1"/>
          </p:cNvSpPr>
          <p:nvPr>
            <p:ph type="body" sz="quarter" idx="61" hasCustomPrompt="1"/>
          </p:nvPr>
        </p:nvSpPr>
        <p:spPr>
          <a:xfrm>
            <a:off x="4531860"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7" name="Picture Placeholder 13">
            <a:extLst>
              <a:ext uri="{FF2B5EF4-FFF2-40B4-BE49-F238E27FC236}">
                <a16:creationId xmlns:a16="http://schemas.microsoft.com/office/drawing/2014/main" id="{7E364B63-2848-D86E-1DE0-C4C4C4B3FAF2}"/>
              </a:ext>
            </a:extLst>
          </p:cNvPr>
          <p:cNvSpPr>
            <a:spLocks noGrp="1"/>
          </p:cNvSpPr>
          <p:nvPr>
            <p:ph type="pic" sz="quarter" idx="62"/>
          </p:nvPr>
        </p:nvSpPr>
        <p:spPr>
          <a:xfrm>
            <a:off x="4531859"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8" name="Text Placeholder 7">
            <a:extLst>
              <a:ext uri="{FF2B5EF4-FFF2-40B4-BE49-F238E27FC236}">
                <a16:creationId xmlns:a16="http://schemas.microsoft.com/office/drawing/2014/main" id="{77C1E025-E6DD-72C6-1790-CC5F7467FC82}"/>
              </a:ext>
            </a:extLst>
          </p:cNvPr>
          <p:cNvSpPr>
            <a:spLocks noGrp="1"/>
          </p:cNvSpPr>
          <p:nvPr>
            <p:ph type="body" sz="quarter" idx="63" hasCustomPrompt="1"/>
          </p:nvPr>
        </p:nvSpPr>
        <p:spPr>
          <a:xfrm>
            <a:off x="5607170"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9" name="Picture Placeholder 13">
            <a:extLst>
              <a:ext uri="{FF2B5EF4-FFF2-40B4-BE49-F238E27FC236}">
                <a16:creationId xmlns:a16="http://schemas.microsoft.com/office/drawing/2014/main" id="{F56D6B17-092D-A9E6-5529-32DA59C28168}"/>
              </a:ext>
            </a:extLst>
          </p:cNvPr>
          <p:cNvSpPr>
            <a:spLocks noGrp="1"/>
          </p:cNvSpPr>
          <p:nvPr>
            <p:ph type="pic" sz="quarter" idx="64"/>
          </p:nvPr>
        </p:nvSpPr>
        <p:spPr>
          <a:xfrm>
            <a:off x="5607170"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0" name="Text Placeholder 7">
            <a:extLst>
              <a:ext uri="{FF2B5EF4-FFF2-40B4-BE49-F238E27FC236}">
                <a16:creationId xmlns:a16="http://schemas.microsoft.com/office/drawing/2014/main" id="{E1E01024-8F2C-0A7D-F26A-E1631061D38F}"/>
              </a:ext>
            </a:extLst>
          </p:cNvPr>
          <p:cNvSpPr>
            <a:spLocks noGrp="1"/>
          </p:cNvSpPr>
          <p:nvPr>
            <p:ph type="body" sz="quarter" idx="65" hasCustomPrompt="1"/>
          </p:nvPr>
        </p:nvSpPr>
        <p:spPr>
          <a:xfrm>
            <a:off x="6682480"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1" name="Picture Placeholder 13">
            <a:extLst>
              <a:ext uri="{FF2B5EF4-FFF2-40B4-BE49-F238E27FC236}">
                <a16:creationId xmlns:a16="http://schemas.microsoft.com/office/drawing/2014/main" id="{17D3747D-B8AB-96F5-7D9C-DE1BAB819B36}"/>
              </a:ext>
            </a:extLst>
          </p:cNvPr>
          <p:cNvSpPr>
            <a:spLocks noGrp="1"/>
          </p:cNvSpPr>
          <p:nvPr>
            <p:ph type="pic" sz="quarter" idx="66"/>
          </p:nvPr>
        </p:nvSpPr>
        <p:spPr>
          <a:xfrm>
            <a:off x="6682480"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2" name="Text Placeholder 7">
            <a:extLst>
              <a:ext uri="{FF2B5EF4-FFF2-40B4-BE49-F238E27FC236}">
                <a16:creationId xmlns:a16="http://schemas.microsoft.com/office/drawing/2014/main" id="{B33D3D7C-6DB3-CB69-3497-305D4C6B6438}"/>
              </a:ext>
            </a:extLst>
          </p:cNvPr>
          <p:cNvSpPr>
            <a:spLocks noGrp="1"/>
          </p:cNvSpPr>
          <p:nvPr>
            <p:ph type="body" sz="quarter" idx="67" hasCustomPrompt="1"/>
          </p:nvPr>
        </p:nvSpPr>
        <p:spPr>
          <a:xfrm>
            <a:off x="7756223"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3" name="Picture Placeholder 13">
            <a:extLst>
              <a:ext uri="{FF2B5EF4-FFF2-40B4-BE49-F238E27FC236}">
                <a16:creationId xmlns:a16="http://schemas.microsoft.com/office/drawing/2014/main" id="{6970A350-FAE0-2E7E-3407-78FA0742F56C}"/>
              </a:ext>
            </a:extLst>
          </p:cNvPr>
          <p:cNvSpPr>
            <a:spLocks noGrp="1"/>
          </p:cNvSpPr>
          <p:nvPr>
            <p:ph type="pic" sz="quarter" idx="68"/>
          </p:nvPr>
        </p:nvSpPr>
        <p:spPr>
          <a:xfrm>
            <a:off x="7756223"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4" name="Text Placeholder 7">
            <a:extLst>
              <a:ext uri="{FF2B5EF4-FFF2-40B4-BE49-F238E27FC236}">
                <a16:creationId xmlns:a16="http://schemas.microsoft.com/office/drawing/2014/main" id="{5504AF58-78F0-B6E3-CEA6-637F144852FA}"/>
              </a:ext>
            </a:extLst>
          </p:cNvPr>
          <p:cNvSpPr>
            <a:spLocks noGrp="1"/>
          </p:cNvSpPr>
          <p:nvPr>
            <p:ph type="body" sz="quarter" idx="69" hasCustomPrompt="1"/>
          </p:nvPr>
        </p:nvSpPr>
        <p:spPr>
          <a:xfrm>
            <a:off x="8831533"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5" name="Picture Placeholder 13">
            <a:extLst>
              <a:ext uri="{FF2B5EF4-FFF2-40B4-BE49-F238E27FC236}">
                <a16:creationId xmlns:a16="http://schemas.microsoft.com/office/drawing/2014/main" id="{56C9613B-A744-3545-FFB2-80CD28070483}"/>
              </a:ext>
            </a:extLst>
          </p:cNvPr>
          <p:cNvSpPr>
            <a:spLocks noGrp="1"/>
          </p:cNvSpPr>
          <p:nvPr>
            <p:ph type="pic" sz="quarter" idx="70"/>
          </p:nvPr>
        </p:nvSpPr>
        <p:spPr>
          <a:xfrm>
            <a:off x="8831532"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6" name="Text Placeholder 7">
            <a:extLst>
              <a:ext uri="{FF2B5EF4-FFF2-40B4-BE49-F238E27FC236}">
                <a16:creationId xmlns:a16="http://schemas.microsoft.com/office/drawing/2014/main" id="{216EFDE9-A6BE-BA58-1FC3-ED185DC53F56}"/>
              </a:ext>
            </a:extLst>
          </p:cNvPr>
          <p:cNvSpPr>
            <a:spLocks noGrp="1"/>
          </p:cNvSpPr>
          <p:nvPr>
            <p:ph type="body" sz="quarter" idx="71" hasCustomPrompt="1"/>
          </p:nvPr>
        </p:nvSpPr>
        <p:spPr>
          <a:xfrm>
            <a:off x="232188"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7" name="Picture Placeholder 13">
            <a:extLst>
              <a:ext uri="{FF2B5EF4-FFF2-40B4-BE49-F238E27FC236}">
                <a16:creationId xmlns:a16="http://schemas.microsoft.com/office/drawing/2014/main" id="{EF485A49-D9F5-A422-C051-C92267A464BD}"/>
              </a:ext>
            </a:extLst>
          </p:cNvPr>
          <p:cNvSpPr>
            <a:spLocks noGrp="1"/>
          </p:cNvSpPr>
          <p:nvPr>
            <p:ph type="pic" sz="quarter" idx="72"/>
          </p:nvPr>
        </p:nvSpPr>
        <p:spPr>
          <a:xfrm>
            <a:off x="232187"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8" name="Text Placeholder 7">
            <a:extLst>
              <a:ext uri="{FF2B5EF4-FFF2-40B4-BE49-F238E27FC236}">
                <a16:creationId xmlns:a16="http://schemas.microsoft.com/office/drawing/2014/main" id="{E1241B87-0551-23D2-7BAC-773BFAF33DDB}"/>
              </a:ext>
            </a:extLst>
          </p:cNvPr>
          <p:cNvSpPr>
            <a:spLocks noGrp="1"/>
          </p:cNvSpPr>
          <p:nvPr>
            <p:ph type="body" sz="quarter" idx="73" hasCustomPrompt="1"/>
          </p:nvPr>
        </p:nvSpPr>
        <p:spPr>
          <a:xfrm>
            <a:off x="1307498"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9" name="Picture Placeholder 13">
            <a:extLst>
              <a:ext uri="{FF2B5EF4-FFF2-40B4-BE49-F238E27FC236}">
                <a16:creationId xmlns:a16="http://schemas.microsoft.com/office/drawing/2014/main" id="{566C0A62-D774-4DA1-B8DE-4C316B908BDD}"/>
              </a:ext>
            </a:extLst>
          </p:cNvPr>
          <p:cNvSpPr>
            <a:spLocks noGrp="1"/>
          </p:cNvSpPr>
          <p:nvPr>
            <p:ph type="pic" sz="quarter" idx="74"/>
          </p:nvPr>
        </p:nvSpPr>
        <p:spPr>
          <a:xfrm>
            <a:off x="1307497"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0" name="Text Placeholder 7">
            <a:extLst>
              <a:ext uri="{FF2B5EF4-FFF2-40B4-BE49-F238E27FC236}">
                <a16:creationId xmlns:a16="http://schemas.microsoft.com/office/drawing/2014/main" id="{C48D494E-330F-7ED1-121F-E34764C2B83C}"/>
              </a:ext>
            </a:extLst>
          </p:cNvPr>
          <p:cNvSpPr>
            <a:spLocks noGrp="1"/>
          </p:cNvSpPr>
          <p:nvPr>
            <p:ph type="body" sz="quarter" idx="75" hasCustomPrompt="1"/>
          </p:nvPr>
        </p:nvSpPr>
        <p:spPr>
          <a:xfrm>
            <a:off x="2382808"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1" name="Picture Placeholder 13">
            <a:extLst>
              <a:ext uri="{FF2B5EF4-FFF2-40B4-BE49-F238E27FC236}">
                <a16:creationId xmlns:a16="http://schemas.microsoft.com/office/drawing/2014/main" id="{31E43968-F072-514B-F18F-087B49D3E8F5}"/>
              </a:ext>
            </a:extLst>
          </p:cNvPr>
          <p:cNvSpPr>
            <a:spLocks noGrp="1"/>
          </p:cNvSpPr>
          <p:nvPr>
            <p:ph type="pic" sz="quarter" idx="76"/>
          </p:nvPr>
        </p:nvSpPr>
        <p:spPr>
          <a:xfrm>
            <a:off x="2382808"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2" name="Text Placeholder 7">
            <a:extLst>
              <a:ext uri="{FF2B5EF4-FFF2-40B4-BE49-F238E27FC236}">
                <a16:creationId xmlns:a16="http://schemas.microsoft.com/office/drawing/2014/main" id="{58EF68F5-8BD9-C59F-A56E-FC7A8BCA0B43}"/>
              </a:ext>
            </a:extLst>
          </p:cNvPr>
          <p:cNvSpPr>
            <a:spLocks noGrp="1"/>
          </p:cNvSpPr>
          <p:nvPr>
            <p:ph type="body" sz="quarter" idx="77" hasCustomPrompt="1"/>
          </p:nvPr>
        </p:nvSpPr>
        <p:spPr>
          <a:xfrm>
            <a:off x="3458119"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3" name="Picture Placeholder 13">
            <a:extLst>
              <a:ext uri="{FF2B5EF4-FFF2-40B4-BE49-F238E27FC236}">
                <a16:creationId xmlns:a16="http://schemas.microsoft.com/office/drawing/2014/main" id="{E79967AB-5050-9327-C608-2112BBEE0C1D}"/>
              </a:ext>
            </a:extLst>
          </p:cNvPr>
          <p:cNvSpPr>
            <a:spLocks noGrp="1"/>
          </p:cNvSpPr>
          <p:nvPr>
            <p:ph type="pic" sz="quarter" idx="78"/>
          </p:nvPr>
        </p:nvSpPr>
        <p:spPr>
          <a:xfrm>
            <a:off x="3458117"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4" name="Text Placeholder 7">
            <a:extLst>
              <a:ext uri="{FF2B5EF4-FFF2-40B4-BE49-F238E27FC236}">
                <a16:creationId xmlns:a16="http://schemas.microsoft.com/office/drawing/2014/main" id="{51E6D9CB-52D6-E5B9-679A-EB24D60B910A}"/>
              </a:ext>
            </a:extLst>
          </p:cNvPr>
          <p:cNvSpPr>
            <a:spLocks noGrp="1"/>
          </p:cNvSpPr>
          <p:nvPr>
            <p:ph type="body" sz="quarter" idx="79" hasCustomPrompt="1"/>
          </p:nvPr>
        </p:nvSpPr>
        <p:spPr>
          <a:xfrm>
            <a:off x="4531860"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5" name="Picture Placeholder 13">
            <a:extLst>
              <a:ext uri="{FF2B5EF4-FFF2-40B4-BE49-F238E27FC236}">
                <a16:creationId xmlns:a16="http://schemas.microsoft.com/office/drawing/2014/main" id="{E57E0327-40FD-8016-9B7A-B1AB7053E6A3}"/>
              </a:ext>
            </a:extLst>
          </p:cNvPr>
          <p:cNvSpPr>
            <a:spLocks noGrp="1"/>
          </p:cNvSpPr>
          <p:nvPr>
            <p:ph type="pic" sz="quarter" idx="80"/>
          </p:nvPr>
        </p:nvSpPr>
        <p:spPr>
          <a:xfrm>
            <a:off x="4531859"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6" name="Text Placeholder 7">
            <a:extLst>
              <a:ext uri="{FF2B5EF4-FFF2-40B4-BE49-F238E27FC236}">
                <a16:creationId xmlns:a16="http://schemas.microsoft.com/office/drawing/2014/main" id="{397BF337-3939-40F7-089B-69932546E5ED}"/>
              </a:ext>
            </a:extLst>
          </p:cNvPr>
          <p:cNvSpPr>
            <a:spLocks noGrp="1"/>
          </p:cNvSpPr>
          <p:nvPr>
            <p:ph type="body" sz="quarter" idx="81" hasCustomPrompt="1"/>
          </p:nvPr>
        </p:nvSpPr>
        <p:spPr>
          <a:xfrm>
            <a:off x="5607170"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1" name="Picture Placeholder 13">
            <a:extLst>
              <a:ext uri="{FF2B5EF4-FFF2-40B4-BE49-F238E27FC236}">
                <a16:creationId xmlns:a16="http://schemas.microsoft.com/office/drawing/2014/main" id="{38B8F4F9-02D6-00DC-528D-3C5906021937}"/>
              </a:ext>
            </a:extLst>
          </p:cNvPr>
          <p:cNvSpPr>
            <a:spLocks noGrp="1"/>
          </p:cNvSpPr>
          <p:nvPr>
            <p:ph type="pic" sz="quarter" idx="82"/>
          </p:nvPr>
        </p:nvSpPr>
        <p:spPr>
          <a:xfrm>
            <a:off x="5607170"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83" name="Text Placeholder 7">
            <a:extLst>
              <a:ext uri="{FF2B5EF4-FFF2-40B4-BE49-F238E27FC236}">
                <a16:creationId xmlns:a16="http://schemas.microsoft.com/office/drawing/2014/main" id="{AC27E6C2-4B32-5A19-66D7-AA57FED6F8A8}"/>
              </a:ext>
            </a:extLst>
          </p:cNvPr>
          <p:cNvSpPr>
            <a:spLocks noGrp="1"/>
          </p:cNvSpPr>
          <p:nvPr>
            <p:ph type="body" sz="quarter" idx="83" hasCustomPrompt="1"/>
          </p:nvPr>
        </p:nvSpPr>
        <p:spPr>
          <a:xfrm>
            <a:off x="6682480"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5" name="Picture Placeholder 13">
            <a:extLst>
              <a:ext uri="{FF2B5EF4-FFF2-40B4-BE49-F238E27FC236}">
                <a16:creationId xmlns:a16="http://schemas.microsoft.com/office/drawing/2014/main" id="{D0020C29-3EBB-0607-B8C0-7F1175F18F1A}"/>
              </a:ext>
            </a:extLst>
          </p:cNvPr>
          <p:cNvSpPr>
            <a:spLocks noGrp="1"/>
          </p:cNvSpPr>
          <p:nvPr>
            <p:ph type="pic" sz="quarter" idx="84"/>
          </p:nvPr>
        </p:nvSpPr>
        <p:spPr>
          <a:xfrm>
            <a:off x="6682480"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87" name="Text Placeholder 7">
            <a:extLst>
              <a:ext uri="{FF2B5EF4-FFF2-40B4-BE49-F238E27FC236}">
                <a16:creationId xmlns:a16="http://schemas.microsoft.com/office/drawing/2014/main" id="{A11220EC-6796-40DA-1C7A-3E0CB11493AE}"/>
              </a:ext>
            </a:extLst>
          </p:cNvPr>
          <p:cNvSpPr>
            <a:spLocks noGrp="1"/>
          </p:cNvSpPr>
          <p:nvPr>
            <p:ph type="body" sz="quarter" idx="85" hasCustomPrompt="1"/>
          </p:nvPr>
        </p:nvSpPr>
        <p:spPr>
          <a:xfrm>
            <a:off x="7756223"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9" name="Picture Placeholder 13">
            <a:extLst>
              <a:ext uri="{FF2B5EF4-FFF2-40B4-BE49-F238E27FC236}">
                <a16:creationId xmlns:a16="http://schemas.microsoft.com/office/drawing/2014/main" id="{D548279E-421E-5004-5BC9-15F01DDCE62B}"/>
              </a:ext>
            </a:extLst>
          </p:cNvPr>
          <p:cNvSpPr>
            <a:spLocks noGrp="1"/>
          </p:cNvSpPr>
          <p:nvPr>
            <p:ph type="pic" sz="quarter" idx="86"/>
          </p:nvPr>
        </p:nvSpPr>
        <p:spPr>
          <a:xfrm>
            <a:off x="7756223"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91" name="Text Placeholder 7">
            <a:extLst>
              <a:ext uri="{FF2B5EF4-FFF2-40B4-BE49-F238E27FC236}">
                <a16:creationId xmlns:a16="http://schemas.microsoft.com/office/drawing/2014/main" id="{7BC33C96-537B-5FAB-4E7A-19E620DB1ADA}"/>
              </a:ext>
            </a:extLst>
          </p:cNvPr>
          <p:cNvSpPr>
            <a:spLocks noGrp="1"/>
          </p:cNvSpPr>
          <p:nvPr>
            <p:ph type="body" sz="quarter" idx="87" hasCustomPrompt="1"/>
          </p:nvPr>
        </p:nvSpPr>
        <p:spPr>
          <a:xfrm>
            <a:off x="8831533"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93" name="Picture Placeholder 13">
            <a:extLst>
              <a:ext uri="{FF2B5EF4-FFF2-40B4-BE49-F238E27FC236}">
                <a16:creationId xmlns:a16="http://schemas.microsoft.com/office/drawing/2014/main" id="{BDCDBDB0-9B05-1009-295F-2FAB87883D8A}"/>
              </a:ext>
            </a:extLst>
          </p:cNvPr>
          <p:cNvSpPr>
            <a:spLocks noGrp="1"/>
          </p:cNvSpPr>
          <p:nvPr>
            <p:ph type="pic" sz="quarter" idx="88"/>
          </p:nvPr>
        </p:nvSpPr>
        <p:spPr>
          <a:xfrm>
            <a:off x="8831532"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Tree>
    <p:extLst>
      <p:ext uri="{BB962C8B-B14F-4D97-AF65-F5344CB8AC3E}">
        <p14:creationId xmlns:p14="http://schemas.microsoft.com/office/powerpoint/2010/main" val="121495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1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3741" y="1591364"/>
            <a:ext cx="6351926" cy="936795"/>
          </a:xfrm>
        </p:spPr>
        <p:txBody>
          <a:bodyPr/>
          <a:lstStyle>
            <a:lvl1pPr marL="180975" indent="-180975">
              <a:lnSpc>
                <a:spcPct val="101000"/>
              </a:lnSpc>
              <a:buFont typeface="Georgia" panose="02040502050405020303" pitchFamily="18" charset="0"/>
              <a:buChar char="—"/>
              <a:tabLst/>
              <a:defRPr sz="1100" b="0" i="0" spc="-15" baseline="0">
                <a:latin typeface="Rathbones Sans Light" pitchFamily="2" charset="0"/>
              </a:defRPr>
            </a:lvl1pPr>
            <a:lvl2pPr>
              <a:lnSpc>
                <a:spcPct val="101000"/>
              </a:lnSpc>
              <a:spcAft>
                <a:spcPts val="1324"/>
              </a:spcAft>
              <a:defRPr sz="1100" spc="-15"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6E7794CC-7108-493C-2A00-5BAE5C3C1BBC}"/>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5178FB3C-FEF2-BE24-C5AD-6D8C4818EE93}"/>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chemeClr val="tx1"/>
                </a:solidFill>
                <a:latin typeface="+mn-lt"/>
              </a:defRPr>
            </a:lvl1pPr>
            <a:lvl2pPr>
              <a:lnSpc>
                <a:spcPct val="98000"/>
              </a:lnSpc>
              <a:defRPr sz="800" b="0" spc="-8" baseline="0">
                <a:solidFill>
                  <a:schemeClr val="tx1"/>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12A1E7B6-2B22-28B3-9FC7-AE93823E3FFA}"/>
              </a:ext>
            </a:extLst>
          </p:cNvPr>
          <p:cNvSpPr>
            <a:spLocks noGrp="1"/>
          </p:cNvSpPr>
          <p:nvPr>
            <p:ph type="subTitle" idx="1"/>
          </p:nvPr>
        </p:nvSpPr>
        <p:spPr>
          <a:xfrm>
            <a:off x="229728" y="1205601"/>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9FFA5D6B-D127-9F2D-3CA7-70BCDCC5244F}"/>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D1D615B9-11FD-342B-BB0E-5A66BAC42B3E}"/>
              </a:ext>
            </a:extLst>
          </p:cNvPr>
          <p:cNvSpPr>
            <a:spLocks noGrp="1"/>
          </p:cNvSpPr>
          <p:nvPr>
            <p:ph type="title"/>
          </p:nvPr>
        </p:nvSpPr>
        <p:spPr>
          <a:xfrm>
            <a:off x="229728" y="640924"/>
            <a:ext cx="9438026"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605008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and sta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2" name="Text Placeholder 7">
            <a:extLst>
              <a:ext uri="{FF2B5EF4-FFF2-40B4-BE49-F238E27FC236}">
                <a16:creationId xmlns:a16="http://schemas.microsoft.com/office/drawing/2014/main" id="{5831560E-702A-E269-3796-BF35FCF8DE1C}"/>
              </a:ext>
            </a:extLst>
          </p:cNvPr>
          <p:cNvSpPr>
            <a:spLocks noGrp="1"/>
          </p:cNvSpPr>
          <p:nvPr>
            <p:ph type="body" sz="quarter" idx="19" hasCustomPrompt="1"/>
          </p:nvPr>
        </p:nvSpPr>
        <p:spPr>
          <a:xfrm>
            <a:off x="232188" y="1502259"/>
            <a:ext cx="1378933" cy="1112292"/>
          </a:xfrm>
        </p:spPr>
        <p:txBody>
          <a:bodyPr/>
          <a:lstStyle>
            <a:lvl1pPr>
              <a:lnSpc>
                <a:spcPct val="100000"/>
              </a:lnSpc>
              <a:spcAft>
                <a:spcPts val="701"/>
              </a:spcAft>
              <a:defRPr sz="3200" b="0">
                <a:solidFill>
                  <a:schemeClr val="bg2"/>
                </a:solidFill>
              </a:defRPr>
            </a:lvl1pPr>
            <a:lvl2pPr>
              <a:lnSpc>
                <a:spcPct val="102000"/>
              </a:lnSpc>
              <a:spcAft>
                <a:spcPts val="0"/>
              </a:spcAft>
              <a:defRPr sz="800" b="1" i="0" spc="-12" baseline="0">
                <a:solidFill>
                  <a:schemeClr val="tx1"/>
                </a:solidFill>
                <a:latin typeface="Rathbones Sans" pitchFamily="2" charset="0"/>
              </a:defRPr>
            </a:lvl2pPr>
            <a:lvl3pPr>
              <a:lnSpc>
                <a:spcPct val="102000"/>
              </a:lnSpc>
              <a:defRPr sz="900" b="0">
                <a:solidFill>
                  <a:schemeClr val="tx1"/>
                </a:solidFill>
              </a:defRPr>
            </a:lvl3pPr>
            <a:lvl4pPr>
              <a:lnSpc>
                <a:spcPct val="102000"/>
              </a:lnSpc>
              <a:defRPr sz="900">
                <a:solidFill>
                  <a:schemeClr val="tx1"/>
                </a:solidFill>
              </a:defRPr>
            </a:lvl4pPr>
            <a:lvl5pPr>
              <a:lnSpc>
                <a:spcPct val="102000"/>
              </a:lnSpc>
              <a:defRPr sz="800">
                <a:solidFill>
                  <a:schemeClr val="tx1"/>
                </a:solidFill>
              </a:defRPr>
            </a:lvl5pPr>
          </a:lstStyle>
          <a:p>
            <a:pPr lvl="0"/>
            <a:r>
              <a:rPr lang="en-GB" dirty="0"/>
              <a:t>00%</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7">
            <a:extLst>
              <a:ext uri="{FF2B5EF4-FFF2-40B4-BE49-F238E27FC236}">
                <a16:creationId xmlns:a16="http://schemas.microsoft.com/office/drawing/2014/main" id="{A19EAE1E-4713-CE21-1BAB-5B44420001B5}"/>
              </a:ext>
            </a:extLst>
          </p:cNvPr>
          <p:cNvSpPr>
            <a:spLocks noGrp="1"/>
          </p:cNvSpPr>
          <p:nvPr>
            <p:ph type="body" sz="quarter" idx="20"/>
          </p:nvPr>
        </p:nvSpPr>
        <p:spPr>
          <a:xfrm>
            <a:off x="1844861" y="1582738"/>
            <a:ext cx="6284416" cy="936795"/>
          </a:xfrm>
        </p:spPr>
        <p:txBody>
          <a:bodyPr/>
          <a:lstStyle>
            <a:lvl1pPr>
              <a:lnSpc>
                <a:spcPct val="101000"/>
              </a:lnSpc>
              <a:defRPr sz="1100" spc="-15" baseline="0"/>
            </a:lvl1pPr>
            <a:lvl2pPr>
              <a:lnSpc>
                <a:spcPct val="101000"/>
              </a:lnSpc>
              <a:spcAft>
                <a:spcPts val="1324"/>
              </a:spcAft>
              <a:defRPr sz="1100" spc="-15"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5E5937E3-D2BB-7AED-2649-BD0EB5CBD9A5}"/>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8FDDDCC7-9E82-605E-E68C-7146886B3047}"/>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5BF7DFE6-14C4-0103-CCBC-7D8CE47ED67A}"/>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F4560393-1D41-A7F6-4FBA-1D9374C64A10}"/>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BA47A35F-1566-1AAB-39E0-B097C5160943}"/>
              </a:ext>
            </a:extLst>
          </p:cNvPr>
          <p:cNvSpPr>
            <a:spLocks noGrp="1"/>
          </p:cNvSpPr>
          <p:nvPr>
            <p:ph type="title"/>
          </p:nvPr>
        </p:nvSpPr>
        <p:spPr>
          <a:xfrm>
            <a:off x="229728" y="640924"/>
            <a:ext cx="6215517"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378042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2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8" name="Text Placeholder 7">
            <a:extLst>
              <a:ext uri="{FF2B5EF4-FFF2-40B4-BE49-F238E27FC236}">
                <a16:creationId xmlns:a16="http://schemas.microsoft.com/office/drawing/2014/main" id="{0D2027CC-F729-A7CE-9FB1-B8DBA119B7A5}"/>
              </a:ext>
            </a:extLst>
          </p:cNvPr>
          <p:cNvSpPr>
            <a:spLocks noGrp="1"/>
          </p:cNvSpPr>
          <p:nvPr>
            <p:ph type="body" sz="quarter" idx="20"/>
          </p:nvPr>
        </p:nvSpPr>
        <p:spPr>
          <a:xfrm>
            <a:off x="233742" y="1582738"/>
            <a:ext cx="3841492" cy="875753"/>
          </a:xfrm>
        </p:spPr>
        <p:txBody>
          <a:bodyPr/>
          <a:lstStyle>
            <a:lvl1pPr>
              <a:lnSpc>
                <a:spcPct val="106000"/>
              </a:lnSpc>
              <a:defRPr sz="900" spc="-12" baseline="0"/>
            </a:lvl1pPr>
            <a:lvl2pPr>
              <a:lnSpc>
                <a:spcPct val="106000"/>
              </a:lnSpc>
              <a:spcAft>
                <a:spcPts val="1168"/>
              </a:spcAft>
              <a:defRPr sz="9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7">
            <a:extLst>
              <a:ext uri="{FF2B5EF4-FFF2-40B4-BE49-F238E27FC236}">
                <a16:creationId xmlns:a16="http://schemas.microsoft.com/office/drawing/2014/main" id="{B5D0EA14-436F-F2B7-EA07-204E6D435DB5}"/>
              </a:ext>
            </a:extLst>
          </p:cNvPr>
          <p:cNvSpPr>
            <a:spLocks noGrp="1"/>
          </p:cNvSpPr>
          <p:nvPr>
            <p:ph type="body" sz="quarter" idx="22"/>
          </p:nvPr>
        </p:nvSpPr>
        <p:spPr>
          <a:xfrm>
            <a:off x="5068695" y="1582739"/>
            <a:ext cx="3841492" cy="875753"/>
          </a:xfrm>
        </p:spPr>
        <p:txBody>
          <a:bodyPr/>
          <a:lstStyle>
            <a:lvl1pPr>
              <a:lnSpc>
                <a:spcPct val="106000"/>
              </a:lnSpc>
              <a:defRPr sz="900" spc="-12" baseline="0"/>
            </a:lvl1pPr>
            <a:lvl2pPr>
              <a:lnSpc>
                <a:spcPct val="106000"/>
              </a:lnSpc>
              <a:spcAft>
                <a:spcPts val="1168"/>
              </a:spcAft>
              <a:defRPr sz="9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7D58BE23-C12C-7ED2-8B5A-AD4F3E001EFE}"/>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6EA65C3B-3C60-654C-4032-05238B0FE797}"/>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A6200A49-DF22-8EE8-BFD7-D585B2FC52A0}"/>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B6953E2E-A713-65FF-4B5E-85493CC69618}"/>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AFFFC19F-EA74-9EAB-CEB7-0C8D1676FC02}"/>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3624214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3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8" name="Text Placeholder 7">
            <a:extLst>
              <a:ext uri="{FF2B5EF4-FFF2-40B4-BE49-F238E27FC236}">
                <a16:creationId xmlns:a16="http://schemas.microsoft.com/office/drawing/2014/main" id="{357C465A-EAB6-3704-8426-B74F84FB6C6D}"/>
              </a:ext>
            </a:extLst>
          </p:cNvPr>
          <p:cNvSpPr>
            <a:spLocks noGrp="1"/>
          </p:cNvSpPr>
          <p:nvPr>
            <p:ph type="body" sz="quarter" idx="21"/>
          </p:nvPr>
        </p:nvSpPr>
        <p:spPr>
          <a:xfrm>
            <a:off x="233743" y="1586340"/>
            <a:ext cx="300595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7">
            <a:extLst>
              <a:ext uri="{FF2B5EF4-FFF2-40B4-BE49-F238E27FC236}">
                <a16:creationId xmlns:a16="http://schemas.microsoft.com/office/drawing/2014/main" id="{0E69B04A-DE60-959B-0A9A-95F6B97372D5}"/>
              </a:ext>
            </a:extLst>
          </p:cNvPr>
          <p:cNvSpPr>
            <a:spLocks noGrp="1"/>
          </p:cNvSpPr>
          <p:nvPr>
            <p:ph type="body" sz="quarter" idx="22"/>
          </p:nvPr>
        </p:nvSpPr>
        <p:spPr>
          <a:xfrm>
            <a:off x="3457045" y="1586340"/>
            <a:ext cx="300595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7">
            <a:extLst>
              <a:ext uri="{FF2B5EF4-FFF2-40B4-BE49-F238E27FC236}">
                <a16:creationId xmlns:a16="http://schemas.microsoft.com/office/drawing/2014/main" id="{570FEAEE-D745-10A4-CC66-FB07A883E523}"/>
              </a:ext>
            </a:extLst>
          </p:cNvPr>
          <p:cNvSpPr>
            <a:spLocks noGrp="1"/>
          </p:cNvSpPr>
          <p:nvPr>
            <p:ph type="body" sz="quarter" idx="23"/>
          </p:nvPr>
        </p:nvSpPr>
        <p:spPr>
          <a:xfrm>
            <a:off x="6685810" y="1586340"/>
            <a:ext cx="300595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044AFE8F-9340-D3DE-2547-6208B10DF7DF}"/>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8AC5E0EA-A4F3-9920-E1AE-A2D47C33853E}"/>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8AC8412E-A778-7780-3822-600275B5ABAF}"/>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276A58FD-2B4D-F96C-17BD-E51B09157FE6}"/>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38EB4508-FE55-72B8-1AF7-83DFC168E2E9}"/>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238714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highlighted content and 2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3743" y="1582421"/>
            <a:ext cx="4476733" cy="1763786"/>
          </a:xfrm>
          <a:solidFill>
            <a:schemeClr val="bg2">
              <a:alpha val="10000"/>
            </a:schemeClr>
          </a:solidFill>
        </p:spPr>
        <p:txBody>
          <a:bodyPr lIns="576000" tIns="468000" rIns="576000">
            <a:noAutofit/>
          </a:bodyPr>
          <a:lstStyle>
            <a:lvl1pPr>
              <a:lnSpc>
                <a:spcPct val="106000"/>
              </a:lnSpc>
              <a:defRPr sz="90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7">
            <a:extLst>
              <a:ext uri="{FF2B5EF4-FFF2-40B4-BE49-F238E27FC236}">
                <a16:creationId xmlns:a16="http://schemas.microsoft.com/office/drawing/2014/main" id="{E4DF9D18-2A1A-0EC8-2B52-F943937438C3}"/>
              </a:ext>
            </a:extLst>
          </p:cNvPr>
          <p:cNvSpPr>
            <a:spLocks noGrp="1"/>
          </p:cNvSpPr>
          <p:nvPr>
            <p:ph type="body" sz="quarter" idx="21"/>
          </p:nvPr>
        </p:nvSpPr>
        <p:spPr>
          <a:xfrm>
            <a:off x="5195526" y="1586340"/>
            <a:ext cx="3733414"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87BF332B-F9C3-8695-EF70-E754FA628AA8}"/>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CB0A18E2-70A6-C81A-603D-F77C027BBDE1}"/>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83308E62-65F3-1FD5-F4FB-70A408FC61A1}"/>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D8EC6313-B04D-2BA0-E5A5-00E33237B149}"/>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0C3E81A7-4FBA-7E28-05C9-6894E20C6BE8}"/>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2625420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highlighted content and 2 col text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5" name="Text Placeholder 7">
            <a:extLst>
              <a:ext uri="{FF2B5EF4-FFF2-40B4-BE49-F238E27FC236}">
                <a16:creationId xmlns:a16="http://schemas.microsoft.com/office/drawing/2014/main" id="{4B3F3CBA-E3FC-44A3-28F9-9E06D6FDAFAF}"/>
              </a:ext>
            </a:extLst>
          </p:cNvPr>
          <p:cNvSpPr>
            <a:spLocks noGrp="1"/>
          </p:cNvSpPr>
          <p:nvPr>
            <p:ph type="body" sz="quarter" idx="20"/>
          </p:nvPr>
        </p:nvSpPr>
        <p:spPr>
          <a:xfrm>
            <a:off x="5196436" y="1582423"/>
            <a:ext cx="4476733" cy="1725200"/>
          </a:xfrm>
          <a:solidFill>
            <a:schemeClr val="bg2">
              <a:alpha val="10000"/>
            </a:schemeClr>
          </a:solidFill>
        </p:spPr>
        <p:txBody>
          <a:bodyPr lIns="576000" tIns="468000" rIns="576000">
            <a:noAutofit/>
          </a:bodyPr>
          <a:lstStyle>
            <a:lvl1pPr>
              <a:lnSpc>
                <a:spcPct val="106000"/>
              </a:lnSpc>
              <a:defRPr sz="881"/>
            </a:lvl1pPr>
            <a:lvl2pPr>
              <a:lnSpc>
                <a:spcPct val="106000"/>
              </a:lnSpc>
              <a:spcAft>
                <a:spcPts val="1168"/>
              </a:spcAft>
              <a:defRPr sz="881" spc="-12" baseline="0"/>
            </a:lvl2pPr>
            <a:lvl3pPr>
              <a:defRPr sz="783"/>
            </a:lvl3pPr>
            <a:lvl4pPr>
              <a:defRPr sz="783"/>
            </a:lvl4pPr>
            <a:lvl5pPr>
              <a:defRPr sz="68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a:extLst>
              <a:ext uri="{FF2B5EF4-FFF2-40B4-BE49-F238E27FC236}">
                <a16:creationId xmlns:a16="http://schemas.microsoft.com/office/drawing/2014/main" id="{C00C153A-F9DE-9BA1-6DBE-0F60DBC71A9E}"/>
              </a:ext>
            </a:extLst>
          </p:cNvPr>
          <p:cNvSpPr>
            <a:spLocks noGrp="1"/>
          </p:cNvSpPr>
          <p:nvPr>
            <p:ph type="body" sz="quarter" idx="21"/>
          </p:nvPr>
        </p:nvSpPr>
        <p:spPr>
          <a:xfrm>
            <a:off x="232186" y="1586340"/>
            <a:ext cx="3919480" cy="826380"/>
          </a:xfrm>
        </p:spPr>
        <p:txBody>
          <a:bodyPr/>
          <a:lstStyle>
            <a:lvl1pPr>
              <a:lnSpc>
                <a:spcPct val="106000"/>
              </a:lnSpc>
              <a:defRPr sz="881" spc="-12" baseline="0"/>
            </a:lvl1pPr>
            <a:lvl2pPr>
              <a:lnSpc>
                <a:spcPct val="106000"/>
              </a:lnSpc>
              <a:spcAft>
                <a:spcPts val="1168"/>
              </a:spcAft>
              <a:defRPr sz="881" spc="-12" baseline="0"/>
            </a:lvl2pPr>
            <a:lvl3pPr>
              <a:defRPr sz="783"/>
            </a:lvl3pPr>
            <a:lvl4pPr>
              <a:defRPr sz="783"/>
            </a:lvl4pPr>
            <a:lvl5pPr>
              <a:defRPr sz="68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3AB925D7-B1A7-8A9E-4322-B6B4E08003CE}"/>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9C72B334-F506-A764-5BCC-6CDBB2EDCCE2}"/>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7AE189D2-5612-C363-BB7C-8912D303E225}"/>
              </a:ext>
            </a:extLst>
          </p:cNvPr>
          <p:cNvSpPr>
            <a:spLocks noGrp="1"/>
          </p:cNvSpPr>
          <p:nvPr>
            <p:ph type="subTitle" idx="1"/>
          </p:nvPr>
        </p:nvSpPr>
        <p:spPr>
          <a:xfrm>
            <a:off x="232188" y="1206739"/>
            <a:ext cx="6215517" cy="213456"/>
          </a:xfrm>
        </p:spPr>
        <p:txBody>
          <a:bodyPr/>
          <a:lstStyle>
            <a:lvl1pPr marL="0" indent="0" algn="l">
              <a:lnSpc>
                <a:spcPct val="102000"/>
              </a:lnSpc>
              <a:buNone/>
              <a:defRPr sz="1371"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19A5CE49-1BD1-09A6-547E-1B3827C37E3D}"/>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3C12857A-7688-8675-5289-30AA15EFE519}"/>
              </a:ext>
            </a:extLst>
          </p:cNvPr>
          <p:cNvSpPr>
            <a:spLocks noGrp="1"/>
          </p:cNvSpPr>
          <p:nvPr>
            <p:ph type="title"/>
          </p:nvPr>
        </p:nvSpPr>
        <p:spPr>
          <a:xfrm>
            <a:off x="229728" y="640924"/>
            <a:ext cx="6215517"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602245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4953001" y="2"/>
            <a:ext cx="4953000" cy="6857777"/>
          </a:xfrm>
        </p:spPr>
        <p:txBody>
          <a:bodyPr>
            <a:noAutofit/>
          </a:body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18" name="Text Placeholder 7">
            <a:extLst>
              <a:ext uri="{FF2B5EF4-FFF2-40B4-BE49-F238E27FC236}">
                <a16:creationId xmlns:a16="http://schemas.microsoft.com/office/drawing/2014/main" id="{2E65A19E-D68D-FFDD-DA1C-134BC2491916}"/>
              </a:ext>
            </a:extLst>
          </p:cNvPr>
          <p:cNvSpPr>
            <a:spLocks noGrp="1"/>
          </p:cNvSpPr>
          <p:nvPr>
            <p:ph type="body" sz="quarter" idx="21"/>
          </p:nvPr>
        </p:nvSpPr>
        <p:spPr>
          <a:xfrm>
            <a:off x="232186" y="1577714"/>
            <a:ext cx="391948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Picture Placeholder 10">
            <a:extLst>
              <a:ext uri="{FF2B5EF4-FFF2-40B4-BE49-F238E27FC236}">
                <a16:creationId xmlns:a16="http://schemas.microsoft.com/office/drawing/2014/main" id="{57F23408-AD89-2C66-9613-AECA4CE6E0CA}"/>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4" name="Text Placeholder 7">
            <a:extLst>
              <a:ext uri="{FF2B5EF4-FFF2-40B4-BE49-F238E27FC236}">
                <a16:creationId xmlns:a16="http://schemas.microsoft.com/office/drawing/2014/main" id="{1ED63F8A-68DB-35F2-421B-1C401A9FC5D8}"/>
              </a:ext>
            </a:extLst>
          </p:cNvPr>
          <p:cNvSpPr>
            <a:spLocks noGrp="1"/>
          </p:cNvSpPr>
          <p:nvPr>
            <p:ph type="body" sz="quarter" idx="16"/>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506C7DBA-E605-17DE-DF8C-5F29D434EDFD}"/>
              </a:ext>
            </a:extLst>
          </p:cNvPr>
          <p:cNvSpPr>
            <a:spLocks noGrp="1"/>
          </p:cNvSpPr>
          <p:nvPr>
            <p:ph type="ftr" sz="quarter" idx="11"/>
          </p:nvPr>
        </p:nvSpPr>
        <p:spPr>
          <a:xfrm>
            <a:off x="232188" y="200885"/>
            <a:ext cx="4602842" cy="119927"/>
          </a:xfrm>
        </p:spPr>
        <p:txBody>
          <a:bodyPr wrap="square">
            <a:spAutoFit/>
          </a:bodyPr>
          <a:lstStyle>
            <a:lvl1pPr>
              <a:defRPr>
                <a:solidFill>
                  <a:schemeClr val="tx1"/>
                </a:solidFill>
              </a:defRPr>
            </a:lvl1pPr>
          </a:lstStyle>
          <a:p>
            <a:r>
              <a:rPr lang="en-GB" dirty="0"/>
              <a:t>Rathbones Investment Management</a:t>
            </a:r>
          </a:p>
        </p:txBody>
      </p:sp>
      <p:sp>
        <p:nvSpPr>
          <p:cNvPr id="9" name="Subtitle 2">
            <a:extLst>
              <a:ext uri="{FF2B5EF4-FFF2-40B4-BE49-F238E27FC236}">
                <a16:creationId xmlns:a16="http://schemas.microsoft.com/office/drawing/2014/main" id="{801EDD40-0044-DA45-4615-59BF6A1DD4A4}"/>
              </a:ext>
            </a:extLst>
          </p:cNvPr>
          <p:cNvSpPr>
            <a:spLocks noGrp="1"/>
          </p:cNvSpPr>
          <p:nvPr>
            <p:ph type="subTitle" idx="1"/>
          </p:nvPr>
        </p:nvSpPr>
        <p:spPr>
          <a:xfrm>
            <a:off x="232188" y="1206739"/>
            <a:ext cx="460439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BC415C23-EF05-9353-23ED-7B946D0A1D6B}"/>
              </a:ext>
            </a:extLst>
          </p:cNvPr>
          <p:cNvSpPr>
            <a:spLocks noGrp="1"/>
          </p:cNvSpPr>
          <p:nvPr>
            <p:ph type="body" sz="quarter" idx="18"/>
          </p:nvPr>
        </p:nvSpPr>
        <p:spPr>
          <a:xfrm>
            <a:off x="233743" y="483381"/>
            <a:ext cx="4601691" cy="135743"/>
          </a:xfrm>
        </p:spPr>
        <p:txBody>
          <a:bodyPr wrap="square">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9FF6080C-D0F8-A134-FDAB-21305FC61144}"/>
              </a:ext>
            </a:extLst>
          </p:cNvPr>
          <p:cNvSpPr>
            <a:spLocks noGrp="1"/>
          </p:cNvSpPr>
          <p:nvPr>
            <p:ph type="title"/>
          </p:nvPr>
        </p:nvSpPr>
        <p:spPr>
          <a:xfrm>
            <a:off x="229727" y="640923"/>
            <a:ext cx="4602842" cy="554579"/>
          </a:xfrm>
        </p:spPr>
        <p:txBody>
          <a:bodyPr/>
          <a:lstStyle/>
          <a:p>
            <a:r>
              <a:rPr lang="en-US"/>
              <a:t>Click to edit Master title style</a:t>
            </a:r>
            <a:endParaRPr lang="en-GB" dirty="0"/>
          </a:p>
        </p:txBody>
      </p:sp>
    </p:spTree>
    <p:extLst>
      <p:ext uri="{BB962C8B-B14F-4D97-AF65-F5344CB8AC3E}">
        <p14:creationId xmlns:p14="http://schemas.microsoft.com/office/powerpoint/2010/main" val="1815366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Pr>
        <a:solidFill>
          <a:schemeClr val="bg2"/>
        </a:solidFill>
        <a:effectLst/>
      </p:bgPr>
    </p:bg>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4953001" y="2"/>
            <a:ext cx="4953000" cy="6857777"/>
          </a:xfrm>
        </p:spPr>
        <p:txBody>
          <a:bodyPr>
            <a:noAutofit/>
          </a:bodyPr>
          <a:lstStyle>
            <a:lvl1pPr>
              <a:defRPr>
                <a:solidFill>
                  <a:schemeClr val="bg1"/>
                </a:solidFill>
              </a:defRPr>
            </a:lvl1p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18" name="Text Placeholder 7">
            <a:extLst>
              <a:ext uri="{FF2B5EF4-FFF2-40B4-BE49-F238E27FC236}">
                <a16:creationId xmlns:a16="http://schemas.microsoft.com/office/drawing/2014/main" id="{2E65A19E-D68D-FFDD-DA1C-134BC2491916}"/>
              </a:ext>
            </a:extLst>
          </p:cNvPr>
          <p:cNvSpPr>
            <a:spLocks noGrp="1"/>
          </p:cNvSpPr>
          <p:nvPr>
            <p:ph type="body" sz="quarter" idx="21"/>
          </p:nvPr>
        </p:nvSpPr>
        <p:spPr>
          <a:xfrm>
            <a:off x="232186" y="1551837"/>
            <a:ext cx="3919480" cy="778784"/>
          </a:xfrm>
        </p:spPr>
        <p:txBody>
          <a:bodyPr/>
          <a:lstStyle>
            <a:lvl1pPr>
              <a:lnSpc>
                <a:spcPct val="106000"/>
              </a:lnSpc>
              <a:defRPr sz="856" spc="-12" baseline="0">
                <a:solidFill>
                  <a:schemeClr val="bg1"/>
                </a:solidFill>
              </a:defRPr>
            </a:lvl1pPr>
            <a:lvl2pPr>
              <a:lnSpc>
                <a:spcPct val="106000"/>
              </a:lnSpc>
              <a:spcAft>
                <a:spcPts val="1168"/>
              </a:spcAft>
              <a:defRPr sz="856" spc="-12"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Picture Placeholder 10">
            <a:extLst>
              <a:ext uri="{FF2B5EF4-FFF2-40B4-BE49-F238E27FC236}">
                <a16:creationId xmlns:a16="http://schemas.microsoft.com/office/drawing/2014/main" id="{B946182C-8732-96F2-DE8C-96AC08B64D86}"/>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4" name="Text Placeholder 7">
            <a:extLst>
              <a:ext uri="{FF2B5EF4-FFF2-40B4-BE49-F238E27FC236}">
                <a16:creationId xmlns:a16="http://schemas.microsoft.com/office/drawing/2014/main" id="{96B290A6-60DF-FC49-F9E5-3132871BB794}"/>
              </a:ext>
            </a:extLst>
          </p:cNvPr>
          <p:cNvSpPr>
            <a:spLocks noGrp="1"/>
          </p:cNvSpPr>
          <p:nvPr>
            <p:ph type="body" sz="quarter" idx="16"/>
          </p:nvPr>
        </p:nvSpPr>
        <p:spPr>
          <a:xfrm>
            <a:off x="233743" y="6432566"/>
            <a:ext cx="4602843" cy="211083"/>
          </a:xfrm>
        </p:spPr>
        <p:txBody>
          <a:bodyPr anchor="b"/>
          <a:lstStyle>
            <a:lvl1pPr>
              <a:lnSpc>
                <a:spcPct val="98000"/>
              </a:lnSpc>
              <a:defRPr sz="686" b="0" spc="-8" baseline="0">
                <a:solidFill>
                  <a:schemeClr val="bg1"/>
                </a:solidFill>
                <a:latin typeface="+mn-lt"/>
              </a:defRPr>
            </a:lvl1pPr>
            <a:lvl2pPr>
              <a:lnSpc>
                <a:spcPct val="98000"/>
              </a:lnSpc>
              <a:defRPr sz="686" b="0" spc="-8" baseline="0">
                <a:solidFill>
                  <a:schemeClr val="bg1"/>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20F12E12-4B92-B6B4-FB72-29BC0172C0E7}"/>
              </a:ext>
            </a:extLst>
          </p:cNvPr>
          <p:cNvSpPr>
            <a:spLocks noGrp="1"/>
          </p:cNvSpPr>
          <p:nvPr>
            <p:ph type="ftr" sz="quarter" idx="11"/>
          </p:nvPr>
        </p:nvSpPr>
        <p:spPr>
          <a:xfrm>
            <a:off x="232188" y="200885"/>
            <a:ext cx="4602842" cy="119927"/>
          </a:xfrm>
        </p:spPr>
        <p:txBody>
          <a:bodyPr wrap="square">
            <a:spAutoFit/>
          </a:bodyPr>
          <a:lstStyle>
            <a:lvl1pPr>
              <a:defRPr>
                <a:solidFill>
                  <a:schemeClr val="bg1"/>
                </a:solidFill>
              </a:defRPr>
            </a:lvl1pPr>
          </a:lstStyle>
          <a:p>
            <a:r>
              <a:rPr lang="en-GB" dirty="0"/>
              <a:t>Rathbones Investment Management</a:t>
            </a:r>
          </a:p>
        </p:txBody>
      </p:sp>
      <p:sp>
        <p:nvSpPr>
          <p:cNvPr id="9" name="Subtitle 2">
            <a:extLst>
              <a:ext uri="{FF2B5EF4-FFF2-40B4-BE49-F238E27FC236}">
                <a16:creationId xmlns:a16="http://schemas.microsoft.com/office/drawing/2014/main" id="{D5870CA5-40C5-ACE4-503F-52D507A8C4D7}"/>
              </a:ext>
            </a:extLst>
          </p:cNvPr>
          <p:cNvSpPr>
            <a:spLocks noGrp="1"/>
          </p:cNvSpPr>
          <p:nvPr>
            <p:ph type="subTitle" idx="1"/>
          </p:nvPr>
        </p:nvSpPr>
        <p:spPr>
          <a:xfrm>
            <a:off x="232189" y="1189487"/>
            <a:ext cx="4542265" cy="206124"/>
          </a:xfrm>
        </p:spPr>
        <p:txBody>
          <a:bodyPr/>
          <a:lstStyle>
            <a:lvl1pPr marL="0" indent="0" algn="l">
              <a:lnSpc>
                <a:spcPct val="102000"/>
              </a:lnSpc>
              <a:buNone/>
              <a:defRPr sz="1324" b="0" i="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38A8B72C-9615-9BE0-BABE-5FD6DE696879}"/>
              </a:ext>
            </a:extLst>
          </p:cNvPr>
          <p:cNvSpPr>
            <a:spLocks noGrp="1"/>
          </p:cNvSpPr>
          <p:nvPr>
            <p:ph type="body" sz="quarter" idx="18"/>
          </p:nvPr>
        </p:nvSpPr>
        <p:spPr>
          <a:xfrm>
            <a:off x="233743" y="483382"/>
            <a:ext cx="4541129" cy="131909"/>
          </a:xfrm>
        </p:spPr>
        <p:txBody>
          <a:bodyPr wrap="square">
            <a:spAutoFit/>
          </a:bodyPr>
          <a:lstStyle>
            <a:lvl1pPr>
              <a:lnSpc>
                <a:spcPct val="98000"/>
              </a:lnSpc>
              <a:defRPr sz="856" b="0" i="0" cap="all" baseline="0">
                <a:solidFill>
                  <a:schemeClr val="bg1"/>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F55A5F26-6782-2883-8108-A6E37DBE29ED}"/>
              </a:ext>
            </a:extLst>
          </p:cNvPr>
          <p:cNvSpPr>
            <a:spLocks noGrp="1"/>
          </p:cNvSpPr>
          <p:nvPr>
            <p:ph type="title"/>
          </p:nvPr>
        </p:nvSpPr>
        <p:spPr>
          <a:xfrm>
            <a:off x="229728" y="640923"/>
            <a:ext cx="4606857" cy="554579"/>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25725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 content and 2 images">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232189" y="2336288"/>
            <a:ext cx="4488874" cy="3824237"/>
          </a:xfrm>
        </p:spPr>
        <p:txBody>
          <a:bodyPr>
            <a:noAutofit/>
          </a:bodyPr>
          <a:lstStyle>
            <a:lvl1pPr>
              <a:defRPr sz="105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8" name="Picture Placeholder 17">
            <a:extLst>
              <a:ext uri="{FF2B5EF4-FFF2-40B4-BE49-F238E27FC236}">
                <a16:creationId xmlns:a16="http://schemas.microsoft.com/office/drawing/2014/main" id="{EDDA0537-7593-BA99-9591-93AE5FE7FD15}"/>
              </a:ext>
            </a:extLst>
          </p:cNvPr>
          <p:cNvSpPr>
            <a:spLocks noGrp="1"/>
          </p:cNvSpPr>
          <p:nvPr>
            <p:ph type="pic" sz="quarter" idx="21"/>
          </p:nvPr>
        </p:nvSpPr>
        <p:spPr>
          <a:xfrm>
            <a:off x="5183482" y="2336288"/>
            <a:ext cx="4488874" cy="3824237"/>
          </a:xfrm>
        </p:spPr>
        <p:txBody>
          <a:bodyPr>
            <a:noAutofit/>
          </a:bodyPr>
          <a:lstStyle>
            <a:lvl1pPr>
              <a:defRPr sz="1050"/>
            </a:lvl1pPr>
          </a:lstStyle>
          <a:p>
            <a:r>
              <a:rPr lang="en-US"/>
              <a:t>Click icon to add picture</a:t>
            </a:r>
            <a:endParaRPr lang="en-GB" dirty="0"/>
          </a:p>
        </p:txBody>
      </p:sp>
      <p:sp>
        <p:nvSpPr>
          <p:cNvPr id="23" name="Text Placeholder 7">
            <a:extLst>
              <a:ext uri="{FF2B5EF4-FFF2-40B4-BE49-F238E27FC236}">
                <a16:creationId xmlns:a16="http://schemas.microsoft.com/office/drawing/2014/main" id="{68DE0252-BEE8-2DBE-77DE-C8C723430BC6}"/>
              </a:ext>
            </a:extLst>
          </p:cNvPr>
          <p:cNvSpPr>
            <a:spLocks noGrp="1"/>
          </p:cNvSpPr>
          <p:nvPr>
            <p:ph type="body" sz="quarter" idx="23"/>
          </p:nvPr>
        </p:nvSpPr>
        <p:spPr>
          <a:xfrm>
            <a:off x="232186" y="1586340"/>
            <a:ext cx="391948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29C09094-13A9-F68A-C3A0-ADAB544A071B}"/>
              </a:ext>
            </a:extLst>
          </p:cNvPr>
          <p:cNvSpPr>
            <a:spLocks noGrp="1"/>
          </p:cNvSpPr>
          <p:nvPr>
            <p:ph type="body" sz="quarter" idx="24"/>
          </p:nvPr>
        </p:nvSpPr>
        <p:spPr>
          <a:xfrm>
            <a:off x="5183479" y="1586340"/>
            <a:ext cx="391948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Placeholder 6">
            <a:extLst>
              <a:ext uri="{FF2B5EF4-FFF2-40B4-BE49-F238E27FC236}">
                <a16:creationId xmlns:a16="http://schemas.microsoft.com/office/drawing/2014/main" id="{70E4D7CE-DBB6-63F4-711A-5D984616EF10}"/>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0711C743-A718-0721-30B0-2BFA26289EDE}"/>
              </a:ext>
            </a:extLst>
          </p:cNvPr>
          <p:cNvSpPr>
            <a:spLocks noGrp="1"/>
          </p:cNvSpPr>
          <p:nvPr>
            <p:ph type="body" sz="quarter" idx="25"/>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FF13FE10-ED92-B91C-A187-53B936CA73F8}"/>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9" name="Subtitle 2">
            <a:extLst>
              <a:ext uri="{FF2B5EF4-FFF2-40B4-BE49-F238E27FC236}">
                <a16:creationId xmlns:a16="http://schemas.microsoft.com/office/drawing/2014/main" id="{EE473A73-C10F-A387-09E6-28E74B4CD37B}"/>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7197C0FA-A842-6249-6BEF-8583BC39CA03}"/>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1" name="Title 10">
            <a:extLst>
              <a:ext uri="{FF2B5EF4-FFF2-40B4-BE49-F238E27FC236}">
                <a16:creationId xmlns:a16="http://schemas.microsoft.com/office/drawing/2014/main" id="{E7ABD65C-B530-D6C9-F1CB-364C2D23646E}"/>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64083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21FDDE-1A15-DF90-6AC5-7F98B28916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950624" y="2841"/>
            <a:ext cx="4955376" cy="6855160"/>
          </a:xfrm>
          <a:prstGeom prst="rect">
            <a:avLst/>
          </a:prstGeom>
        </p:spPr>
      </p:pic>
      <p:sp>
        <p:nvSpPr>
          <p:cNvPr id="4" name="Title 1">
            <a:extLst>
              <a:ext uri="{FF2B5EF4-FFF2-40B4-BE49-F238E27FC236}">
                <a16:creationId xmlns:a16="http://schemas.microsoft.com/office/drawing/2014/main" id="{26DDE9BB-1FFC-B931-B811-4C9CDFBF182E}"/>
              </a:ext>
            </a:extLst>
          </p:cNvPr>
          <p:cNvSpPr>
            <a:spLocks noGrp="1"/>
          </p:cNvSpPr>
          <p:nvPr>
            <p:ph type="ctrTitle" hasCustomPrompt="1"/>
          </p:nvPr>
        </p:nvSpPr>
        <p:spPr>
          <a:xfrm>
            <a:off x="1238250" y="2995723"/>
            <a:ext cx="7429500" cy="886718"/>
          </a:xfrm>
        </p:spPr>
        <p:txBody>
          <a:bodyPr anchor="ct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sp>
        <p:nvSpPr>
          <p:cNvPr id="2" name="Subtitle 2">
            <a:extLst>
              <a:ext uri="{FF2B5EF4-FFF2-40B4-BE49-F238E27FC236}">
                <a16:creationId xmlns:a16="http://schemas.microsoft.com/office/drawing/2014/main" id="{792711B0-C222-027E-94EC-B4F88F325A00}"/>
              </a:ext>
            </a:extLst>
          </p:cNvPr>
          <p:cNvSpPr>
            <a:spLocks noGrp="1"/>
          </p:cNvSpPr>
          <p:nvPr>
            <p:ph type="subTitle" idx="1" hasCustomPrompt="1"/>
          </p:nvPr>
        </p:nvSpPr>
        <p:spPr>
          <a:xfrm>
            <a:off x="233796" y="5966663"/>
            <a:ext cx="3795939" cy="307777"/>
          </a:xfrm>
        </p:spPr>
        <p:txBody>
          <a:bodyPr anchor="b"/>
          <a:lstStyle>
            <a:lvl1pPr marL="0" indent="0" algn="l">
              <a:lnSpc>
                <a:spcPct val="100000"/>
              </a:lnSpc>
              <a:buNone/>
              <a:defRPr sz="1000" b="0" i="0" spc="-27" baseline="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dirty="0"/>
              <a:t>Click to edit </a:t>
            </a:r>
            <a:br>
              <a:rPr lang="en-US" dirty="0"/>
            </a:br>
            <a:r>
              <a:rPr lang="en-US" dirty="0"/>
              <a:t>Master subtitle style</a:t>
            </a:r>
          </a:p>
        </p:txBody>
      </p:sp>
      <p:sp>
        <p:nvSpPr>
          <p:cNvPr id="3" name="Text Placeholder 7">
            <a:extLst>
              <a:ext uri="{FF2B5EF4-FFF2-40B4-BE49-F238E27FC236}">
                <a16:creationId xmlns:a16="http://schemas.microsoft.com/office/drawing/2014/main" id="{7556DF34-E78C-D58C-8DB2-46BF97681CF5}"/>
              </a:ext>
            </a:extLst>
          </p:cNvPr>
          <p:cNvSpPr>
            <a:spLocks noGrp="1"/>
          </p:cNvSpPr>
          <p:nvPr>
            <p:ph type="body" sz="quarter" idx="14" hasCustomPrompt="1"/>
          </p:nvPr>
        </p:nvSpPr>
        <p:spPr>
          <a:xfrm>
            <a:off x="233742" y="6368199"/>
            <a:ext cx="3795940" cy="276101"/>
          </a:xfrm>
        </p:spPr>
        <p:txBody>
          <a:bodyPr anchor="b"/>
          <a:lstStyle>
            <a:lvl1pPr>
              <a:lnSpc>
                <a:spcPct val="101000"/>
              </a:lnSpc>
              <a:defRPr sz="900" b="0" cap="none" spc="-8" baseline="0">
                <a:solidFill>
                  <a:schemeClr val="bg1"/>
                </a:solidFill>
                <a:latin typeface="+mn-lt"/>
              </a:defRPr>
            </a:lvl1pPr>
            <a:lvl2pPr>
              <a:lnSpc>
                <a:spcPct val="101000"/>
              </a:lnSpc>
              <a:defRPr sz="900" b="0" cap="none" spc="-8" baseline="0">
                <a:solidFill>
                  <a:schemeClr val="bg1"/>
                </a:solidFill>
                <a:latin typeface="+mn-lt"/>
              </a:defRPr>
            </a:lvl2pPr>
          </a:lstStyle>
          <a:p>
            <a:pPr lvl="0"/>
            <a:r>
              <a:rPr lang="en-US" dirty="0"/>
              <a:t>Click to edit master text styles</a:t>
            </a:r>
          </a:p>
          <a:p>
            <a:pPr lvl="1"/>
            <a:r>
              <a:rPr lang="en-US" dirty="0"/>
              <a:t>Second level</a:t>
            </a:r>
          </a:p>
        </p:txBody>
      </p:sp>
      <p:pic>
        <p:nvPicPr>
          <p:cNvPr id="12" name="Graphic 11">
            <a:extLst>
              <a:ext uri="{FF2B5EF4-FFF2-40B4-BE49-F238E27FC236}">
                <a16:creationId xmlns:a16="http://schemas.microsoft.com/office/drawing/2014/main" id="{CE9B124B-9865-AB6E-CCAA-7A39BA9352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4882" y="377953"/>
            <a:ext cx="2192780" cy="238443"/>
          </a:xfrm>
          <a:prstGeom prst="rect">
            <a:avLst/>
          </a:prstGeom>
        </p:spPr>
      </p:pic>
      <p:pic>
        <p:nvPicPr>
          <p:cNvPr id="13" name="Graphic 12">
            <a:extLst>
              <a:ext uri="{FF2B5EF4-FFF2-40B4-BE49-F238E27FC236}">
                <a16:creationId xmlns:a16="http://schemas.microsoft.com/office/drawing/2014/main" id="{19079976-84F0-C059-0FCE-0575837472EA}"/>
              </a:ext>
            </a:extLst>
          </p:cNvPr>
          <p:cNvPicPr>
            <a:picLocks noChangeAspect="1"/>
          </p:cNvPicPr>
          <p:nvPr userDrawn="1"/>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0296" y="5780252"/>
            <a:ext cx="367417" cy="359576"/>
          </a:xfrm>
          <a:prstGeom prst="rect">
            <a:avLst/>
          </a:prstGeom>
        </p:spPr>
      </p:pic>
    </p:spTree>
    <p:extLst>
      <p:ext uri="{BB962C8B-B14F-4D97-AF65-F5344CB8AC3E}">
        <p14:creationId xmlns:p14="http://schemas.microsoft.com/office/powerpoint/2010/main" val="4072573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pic>
        <p:nvPicPr>
          <p:cNvPr id="2" name="Picture Placeholder 6">
            <a:extLst>
              <a:ext uri="{FF2B5EF4-FFF2-40B4-BE49-F238E27FC236}">
                <a16:creationId xmlns:a16="http://schemas.microsoft.com/office/drawing/2014/main" id="{21AEF316-087C-E8F0-D9A0-6B5A440547A9}"/>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16761A8F-C1D9-AABA-4259-86F6D6D80ABC}"/>
              </a:ext>
            </a:extLst>
          </p:cNvPr>
          <p:cNvSpPr>
            <a:spLocks noGrp="1"/>
          </p:cNvSpPr>
          <p:nvPr>
            <p:ph type="body" sz="quarter" idx="22"/>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57A1EECF-F873-D00B-D379-20170A134F51}"/>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9" name="Subtitle 2">
            <a:extLst>
              <a:ext uri="{FF2B5EF4-FFF2-40B4-BE49-F238E27FC236}">
                <a16:creationId xmlns:a16="http://schemas.microsoft.com/office/drawing/2014/main" id="{26EB2CE9-FD62-9967-8BC4-DD1F765BFCB6}"/>
              </a:ext>
            </a:extLst>
          </p:cNvPr>
          <p:cNvSpPr>
            <a:spLocks noGrp="1"/>
          </p:cNvSpPr>
          <p:nvPr>
            <p:ph type="subTitle" idx="1"/>
          </p:nvPr>
        </p:nvSpPr>
        <p:spPr>
          <a:xfrm>
            <a:off x="232188" y="1206739"/>
            <a:ext cx="6215517" cy="213456"/>
          </a:xfrm>
        </p:spPr>
        <p:txBody>
          <a:bodyPr/>
          <a:lstStyle>
            <a:lvl1pPr marL="0" indent="0" algn="l">
              <a:lnSpc>
                <a:spcPct val="102000"/>
              </a:lnSpc>
              <a:buNone/>
              <a:defRPr sz="1371"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DBF01748-104A-8B69-4BC3-2C8612023135}"/>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1" name="Title 10">
            <a:extLst>
              <a:ext uri="{FF2B5EF4-FFF2-40B4-BE49-F238E27FC236}">
                <a16:creationId xmlns:a16="http://schemas.microsoft.com/office/drawing/2014/main" id="{6CF16979-05E2-6547-E865-1A733BCCCD61}"/>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19" name="Picture Placeholder 17">
            <a:extLst>
              <a:ext uri="{FF2B5EF4-FFF2-40B4-BE49-F238E27FC236}">
                <a16:creationId xmlns:a16="http://schemas.microsoft.com/office/drawing/2014/main" id="{D18DF13B-B276-7660-49C6-397AFA611FEF}"/>
              </a:ext>
            </a:extLst>
          </p:cNvPr>
          <p:cNvSpPr>
            <a:spLocks noGrp="1"/>
          </p:cNvSpPr>
          <p:nvPr>
            <p:ph type="pic" sz="quarter" idx="17"/>
          </p:nvPr>
        </p:nvSpPr>
        <p:spPr>
          <a:xfrm>
            <a:off x="232189" y="1582423"/>
            <a:ext cx="4488874" cy="4578101"/>
          </a:xfrm>
        </p:spPr>
        <p:txBody>
          <a:bodyPr>
            <a:noAutofit/>
          </a:bodyPr>
          <a:lstStyle/>
          <a:p>
            <a:r>
              <a:rPr lang="en-US"/>
              <a:t>Click icon to add picture</a:t>
            </a:r>
            <a:endParaRPr lang="en-GB" dirty="0"/>
          </a:p>
        </p:txBody>
      </p:sp>
      <p:sp>
        <p:nvSpPr>
          <p:cNvPr id="20" name="Picture Placeholder 17">
            <a:extLst>
              <a:ext uri="{FF2B5EF4-FFF2-40B4-BE49-F238E27FC236}">
                <a16:creationId xmlns:a16="http://schemas.microsoft.com/office/drawing/2014/main" id="{C162E830-5ED9-2200-0A7A-CBFDF5605BB1}"/>
              </a:ext>
            </a:extLst>
          </p:cNvPr>
          <p:cNvSpPr>
            <a:spLocks noGrp="1"/>
          </p:cNvSpPr>
          <p:nvPr>
            <p:ph type="pic" sz="quarter" idx="21"/>
          </p:nvPr>
        </p:nvSpPr>
        <p:spPr>
          <a:xfrm>
            <a:off x="5183482" y="1582423"/>
            <a:ext cx="4488874" cy="4578101"/>
          </a:xfrm>
        </p:spPr>
        <p:txBody>
          <a:bodyPr>
            <a:noAutofit/>
          </a:bodyPr>
          <a:lstStyle/>
          <a:p>
            <a:r>
              <a:rPr lang="en-US"/>
              <a:t>Click icon to add picture</a:t>
            </a:r>
            <a:endParaRPr lang="en-GB" dirty="0"/>
          </a:p>
        </p:txBody>
      </p:sp>
    </p:spTree>
    <p:extLst>
      <p:ext uri="{BB962C8B-B14F-4D97-AF65-F5344CB8AC3E}">
        <p14:creationId xmlns:p14="http://schemas.microsoft.com/office/powerpoint/2010/main" val="1671681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1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18" name="Text Placeholder 7">
            <a:extLst>
              <a:ext uri="{FF2B5EF4-FFF2-40B4-BE49-F238E27FC236}">
                <a16:creationId xmlns:a16="http://schemas.microsoft.com/office/drawing/2014/main" id="{41B86479-8D65-728C-377A-3FA4E5BD1AA7}"/>
              </a:ext>
            </a:extLst>
          </p:cNvPr>
          <p:cNvSpPr>
            <a:spLocks noGrp="1"/>
          </p:cNvSpPr>
          <p:nvPr>
            <p:ph type="body" sz="quarter" idx="23"/>
          </p:nvPr>
        </p:nvSpPr>
        <p:spPr>
          <a:xfrm>
            <a:off x="232186" y="1586340"/>
            <a:ext cx="391948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Placeholder 6">
            <a:extLst>
              <a:ext uri="{FF2B5EF4-FFF2-40B4-BE49-F238E27FC236}">
                <a16:creationId xmlns:a16="http://schemas.microsoft.com/office/drawing/2014/main" id="{F70A1667-10AB-647A-2926-85973346B9CD}"/>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E7C43BC8-E732-5A48-DCE9-0BE3E671F11C}"/>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93E7D021-375B-21C5-F08F-BF4C0556832F}"/>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9" name="Subtitle 2">
            <a:extLst>
              <a:ext uri="{FF2B5EF4-FFF2-40B4-BE49-F238E27FC236}">
                <a16:creationId xmlns:a16="http://schemas.microsoft.com/office/drawing/2014/main" id="{507F49A1-EF6F-9253-A350-23A6F7A1AAA3}"/>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1D4B25A1-1F27-53AC-663E-1935977CEA55}"/>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1" name="Title 10">
            <a:extLst>
              <a:ext uri="{FF2B5EF4-FFF2-40B4-BE49-F238E27FC236}">
                <a16:creationId xmlns:a16="http://schemas.microsoft.com/office/drawing/2014/main" id="{F0BB9694-CEBC-B446-0DCA-555F5FE5853A}"/>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21" name="Picture Placeholder 17">
            <a:extLst>
              <a:ext uri="{FF2B5EF4-FFF2-40B4-BE49-F238E27FC236}">
                <a16:creationId xmlns:a16="http://schemas.microsoft.com/office/drawing/2014/main" id="{667C91FB-C8A9-D22A-7C45-291ED10FA5FE}"/>
              </a:ext>
            </a:extLst>
          </p:cNvPr>
          <p:cNvSpPr>
            <a:spLocks noGrp="1"/>
          </p:cNvSpPr>
          <p:nvPr>
            <p:ph type="pic" sz="quarter" idx="21"/>
          </p:nvPr>
        </p:nvSpPr>
        <p:spPr>
          <a:xfrm>
            <a:off x="5183482" y="1582423"/>
            <a:ext cx="4488874" cy="4578101"/>
          </a:xfrm>
        </p:spPr>
        <p:txBody>
          <a:bodyPr>
            <a:noAutofit/>
          </a:bodyPr>
          <a:lstStyle>
            <a:lvl1pPr>
              <a:defRPr sz="1050"/>
            </a:lvl1pPr>
          </a:lstStyle>
          <a:p>
            <a:r>
              <a:rPr lang="en-US"/>
              <a:t>Click icon to add picture</a:t>
            </a:r>
            <a:endParaRPr lang="en-GB" dirty="0"/>
          </a:p>
        </p:txBody>
      </p:sp>
    </p:spTree>
    <p:extLst>
      <p:ext uri="{BB962C8B-B14F-4D97-AF65-F5344CB8AC3E}">
        <p14:creationId xmlns:p14="http://schemas.microsoft.com/office/powerpoint/2010/main" val="842629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bject and sta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Text Placeholder 7">
            <a:extLst>
              <a:ext uri="{FF2B5EF4-FFF2-40B4-BE49-F238E27FC236}">
                <a16:creationId xmlns:a16="http://schemas.microsoft.com/office/drawing/2014/main" id="{4029C712-B166-8A96-AB03-FA142358DDA5}"/>
              </a:ext>
            </a:extLst>
          </p:cNvPr>
          <p:cNvSpPr>
            <a:spLocks noGrp="1"/>
          </p:cNvSpPr>
          <p:nvPr>
            <p:ph type="body" sz="quarter" idx="20" hasCustomPrompt="1"/>
          </p:nvPr>
        </p:nvSpPr>
        <p:spPr>
          <a:xfrm>
            <a:off x="232188" y="1467756"/>
            <a:ext cx="1378933" cy="1027509"/>
          </a:xfrm>
        </p:spPr>
        <p:txBody>
          <a:bodyPr/>
          <a:lstStyle>
            <a:lvl1pPr>
              <a:lnSpc>
                <a:spcPct val="100000"/>
              </a:lnSpc>
              <a:spcAft>
                <a:spcPts val="701"/>
              </a:spcAft>
              <a:defRPr sz="3192" b="0">
                <a:solidFill>
                  <a:schemeClr val="bg2"/>
                </a:solidFill>
              </a:defRPr>
            </a:lvl1pPr>
            <a:lvl2pPr>
              <a:lnSpc>
                <a:spcPct val="102000"/>
              </a:lnSpc>
              <a:spcAft>
                <a:spcPts val="0"/>
              </a:spcAft>
              <a:defRPr sz="701" b="1" i="0" spc="-12" baseline="0">
                <a:solidFill>
                  <a:schemeClr val="tx1"/>
                </a:solidFill>
                <a:latin typeface="Rathbones Sans" pitchFamily="2" charset="0"/>
              </a:defRPr>
            </a:lvl2pPr>
            <a:lvl3pPr>
              <a:lnSpc>
                <a:spcPct val="102000"/>
              </a:lnSpc>
              <a:defRPr b="0">
                <a:solidFill>
                  <a:schemeClr val="tx1"/>
                </a:solidFill>
              </a:defRPr>
            </a:lvl3pPr>
            <a:lvl4pPr>
              <a:lnSpc>
                <a:spcPct val="102000"/>
              </a:lnSpc>
              <a:defRPr>
                <a:solidFill>
                  <a:schemeClr val="tx1"/>
                </a:solidFill>
              </a:defRPr>
            </a:lvl4pPr>
            <a:lvl5pPr>
              <a:lnSpc>
                <a:spcPct val="102000"/>
              </a:lnSpc>
              <a:defRPr>
                <a:solidFill>
                  <a:schemeClr val="tx1"/>
                </a:solidFill>
              </a:defRPr>
            </a:lvl5pPr>
          </a:lstStyle>
          <a:p>
            <a:pPr lvl="0"/>
            <a:r>
              <a:rPr lang="en-GB" dirty="0"/>
              <a:t>00%</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4" name="Picture Placeholder 6">
            <a:extLst>
              <a:ext uri="{FF2B5EF4-FFF2-40B4-BE49-F238E27FC236}">
                <a16:creationId xmlns:a16="http://schemas.microsoft.com/office/drawing/2014/main" id="{CBE283F4-AE9F-FD0C-6C55-5F54F6A74056}"/>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A918E8F7-CED6-CC04-4368-80E5633287FA}"/>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9" name="Footer Placeholder 4">
            <a:extLst>
              <a:ext uri="{FF2B5EF4-FFF2-40B4-BE49-F238E27FC236}">
                <a16:creationId xmlns:a16="http://schemas.microsoft.com/office/drawing/2014/main" id="{AD5BDCD2-56F3-D72A-62BA-3FE589F48EB3}"/>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10" name="Subtitle 2">
            <a:extLst>
              <a:ext uri="{FF2B5EF4-FFF2-40B4-BE49-F238E27FC236}">
                <a16:creationId xmlns:a16="http://schemas.microsoft.com/office/drawing/2014/main" id="{6DA6CB01-3512-49C8-50E9-17A703AE8BC3}"/>
              </a:ext>
            </a:extLst>
          </p:cNvPr>
          <p:cNvSpPr>
            <a:spLocks noGrp="1"/>
          </p:cNvSpPr>
          <p:nvPr>
            <p:ph type="subTitle" idx="1"/>
          </p:nvPr>
        </p:nvSpPr>
        <p:spPr>
          <a:xfrm>
            <a:off x="232188" y="1189487"/>
            <a:ext cx="6215517" cy="206124"/>
          </a:xfrm>
        </p:spPr>
        <p:txBody>
          <a:bodyPr/>
          <a:lstStyle>
            <a:lvl1pPr marL="0" indent="0" algn="l">
              <a:lnSpc>
                <a:spcPct val="102000"/>
              </a:lnSpc>
              <a:buNone/>
              <a:defRPr sz="1324"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2" name="Text Placeholder 7">
            <a:extLst>
              <a:ext uri="{FF2B5EF4-FFF2-40B4-BE49-F238E27FC236}">
                <a16:creationId xmlns:a16="http://schemas.microsoft.com/office/drawing/2014/main" id="{9C58F62F-52CA-A7FD-2672-BC8D227F4CDE}"/>
              </a:ext>
            </a:extLst>
          </p:cNvPr>
          <p:cNvSpPr>
            <a:spLocks noGrp="1"/>
          </p:cNvSpPr>
          <p:nvPr>
            <p:ph type="body" sz="quarter" idx="18"/>
          </p:nvPr>
        </p:nvSpPr>
        <p:spPr>
          <a:xfrm>
            <a:off x="233743" y="483382"/>
            <a:ext cx="6213962" cy="131909"/>
          </a:xfrm>
        </p:spPr>
        <p:txBody>
          <a:bodyPr>
            <a:spAutoFit/>
          </a:bodyPr>
          <a:lstStyle>
            <a:lvl1pPr>
              <a:lnSpc>
                <a:spcPct val="98000"/>
              </a:lnSpc>
              <a:defRPr sz="856"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E1CE81AA-BF04-CC56-8C4E-1AED921B0350}"/>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100953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icture and sub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1" name="Picture Placeholder 10">
            <a:extLst>
              <a:ext uri="{FF2B5EF4-FFF2-40B4-BE49-F238E27FC236}">
                <a16:creationId xmlns:a16="http://schemas.microsoft.com/office/drawing/2014/main" id="{61DD79FD-3513-47AE-9B20-A3B45172FBFF}"/>
              </a:ext>
            </a:extLst>
          </p:cNvPr>
          <p:cNvSpPr>
            <a:spLocks noGrp="1"/>
          </p:cNvSpPr>
          <p:nvPr>
            <p:ph type="pic" sz="quarter" idx="19"/>
          </p:nvPr>
        </p:nvSpPr>
        <p:spPr>
          <a:xfrm>
            <a:off x="232188" y="2416629"/>
            <a:ext cx="4604397" cy="3665878"/>
          </a:xfrm>
          <a:solidFill>
            <a:schemeClr val="accent1">
              <a:alpha val="12000"/>
            </a:schemeClr>
          </a:solidFill>
        </p:spPr>
        <p:txBody>
          <a:bodyPr>
            <a:noAutofit/>
          </a:bodyPr>
          <a:lstStyle>
            <a:lvl1pPr>
              <a:defRPr sz="1050"/>
            </a:lvl1pPr>
          </a:lstStyle>
          <a:p>
            <a:r>
              <a:rPr lang="en-US"/>
              <a:t>Click icon to add picture</a:t>
            </a:r>
            <a:endParaRPr lang="en-GB"/>
          </a:p>
        </p:txBody>
      </p:sp>
      <p:pic>
        <p:nvPicPr>
          <p:cNvPr id="4" name="Picture Placeholder 6">
            <a:extLst>
              <a:ext uri="{FF2B5EF4-FFF2-40B4-BE49-F238E27FC236}">
                <a16:creationId xmlns:a16="http://schemas.microsoft.com/office/drawing/2014/main" id="{B2413148-7A9B-485F-FD04-D6D1BFD74BBC}"/>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B5D5313A-FF62-4776-55B8-2D7506E02B0B}"/>
              </a:ext>
            </a:extLst>
          </p:cNvPr>
          <p:cNvSpPr>
            <a:spLocks noGrp="1"/>
          </p:cNvSpPr>
          <p:nvPr>
            <p:ph type="body" sz="quarter" idx="17"/>
          </p:nvPr>
        </p:nvSpPr>
        <p:spPr>
          <a:xfrm>
            <a:off x="233743" y="6402302"/>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Footer Placeholder 4">
            <a:extLst>
              <a:ext uri="{FF2B5EF4-FFF2-40B4-BE49-F238E27FC236}">
                <a16:creationId xmlns:a16="http://schemas.microsoft.com/office/drawing/2014/main" id="{E45ED0F5-94EB-FAC2-3C4B-E02C72DDAA6E}"/>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10" name="Subtitle 2">
            <a:extLst>
              <a:ext uri="{FF2B5EF4-FFF2-40B4-BE49-F238E27FC236}">
                <a16:creationId xmlns:a16="http://schemas.microsoft.com/office/drawing/2014/main" id="{9443746C-6C5E-E466-3548-773A0481F2A7}"/>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8D54357A-D511-7EB6-7EF7-F59514A9391D}"/>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01B3DAB3-E2E5-EAF2-0D58-9AFD4E3377AF}"/>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3231789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objec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Text Placeholder 7">
            <a:extLst>
              <a:ext uri="{FF2B5EF4-FFF2-40B4-BE49-F238E27FC236}">
                <a16:creationId xmlns:a16="http://schemas.microsoft.com/office/drawing/2014/main" id="{EC3CFED2-49C1-DFE1-52EA-E56B2DE1F661}"/>
              </a:ext>
            </a:extLst>
          </p:cNvPr>
          <p:cNvSpPr>
            <a:spLocks noGrp="1"/>
          </p:cNvSpPr>
          <p:nvPr>
            <p:ph type="body" sz="quarter" idx="21"/>
          </p:nvPr>
        </p:nvSpPr>
        <p:spPr>
          <a:xfrm>
            <a:off x="232187" y="1577714"/>
            <a:ext cx="3797548"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DEAA7BAD-CB64-FBFB-F7D9-158C03D2ECDC}"/>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44A2A062-48D7-88C8-DF27-B1FFD049A4FB}"/>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0F10D77B-E4A7-D37C-8B65-3E4C39719971}"/>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C3D01C49-F8FA-EC79-CA8D-48E221E7389D}"/>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4" name="Title 13">
            <a:extLst>
              <a:ext uri="{FF2B5EF4-FFF2-40B4-BE49-F238E27FC236}">
                <a16:creationId xmlns:a16="http://schemas.microsoft.com/office/drawing/2014/main" id="{E398124E-0043-EEF3-A09A-F33E9C5B02DF}"/>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088833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4 Imag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2" name="Picture Placeholder 17">
            <a:extLst>
              <a:ext uri="{FF2B5EF4-FFF2-40B4-BE49-F238E27FC236}">
                <a16:creationId xmlns:a16="http://schemas.microsoft.com/office/drawing/2014/main" id="{CCA0141B-ED02-6D5F-0C3D-CB60F94B2847}"/>
              </a:ext>
            </a:extLst>
          </p:cNvPr>
          <p:cNvSpPr>
            <a:spLocks noGrp="1"/>
          </p:cNvSpPr>
          <p:nvPr>
            <p:ph type="pic" sz="quarter" idx="21"/>
          </p:nvPr>
        </p:nvSpPr>
        <p:spPr>
          <a:xfrm>
            <a:off x="3456839" y="1582421"/>
            <a:ext cx="2990866" cy="2181220"/>
          </a:xfrm>
        </p:spPr>
        <p:txBody>
          <a:bodyPr>
            <a:noAutofit/>
          </a:bodyPr>
          <a:lstStyle>
            <a:lvl1pPr>
              <a:defRPr sz="1050"/>
            </a:lvl1pPr>
          </a:lstStyle>
          <a:p>
            <a:r>
              <a:rPr lang="en-US"/>
              <a:t>Click icon to add picture</a:t>
            </a:r>
            <a:endParaRPr lang="en-GB" dirty="0"/>
          </a:p>
        </p:txBody>
      </p:sp>
      <p:sp>
        <p:nvSpPr>
          <p:cNvPr id="13" name="Picture Placeholder 17">
            <a:extLst>
              <a:ext uri="{FF2B5EF4-FFF2-40B4-BE49-F238E27FC236}">
                <a16:creationId xmlns:a16="http://schemas.microsoft.com/office/drawing/2014/main" id="{265758AA-B3CD-4674-CBE3-BB74A0BBEB5F}"/>
              </a:ext>
            </a:extLst>
          </p:cNvPr>
          <p:cNvSpPr>
            <a:spLocks noGrp="1"/>
          </p:cNvSpPr>
          <p:nvPr>
            <p:ph type="pic" sz="quarter" idx="22"/>
          </p:nvPr>
        </p:nvSpPr>
        <p:spPr>
          <a:xfrm>
            <a:off x="6682303" y="1582421"/>
            <a:ext cx="2990866" cy="2181220"/>
          </a:xfrm>
        </p:spPr>
        <p:txBody>
          <a:bodyPr>
            <a:noAutofit/>
          </a:bodyPr>
          <a:lstStyle>
            <a:lvl1pPr>
              <a:defRPr sz="1050"/>
            </a:lvl1pPr>
          </a:lstStyle>
          <a:p>
            <a:r>
              <a:rPr lang="en-US"/>
              <a:t>Click icon to add picture</a:t>
            </a:r>
            <a:endParaRPr lang="en-GB"/>
          </a:p>
        </p:txBody>
      </p:sp>
      <p:sp>
        <p:nvSpPr>
          <p:cNvPr id="4" name="Text Placeholder 7">
            <a:extLst>
              <a:ext uri="{FF2B5EF4-FFF2-40B4-BE49-F238E27FC236}">
                <a16:creationId xmlns:a16="http://schemas.microsoft.com/office/drawing/2014/main" id="{86462DEE-7D5A-FC91-8ACD-FAC1D29FCD19}"/>
              </a:ext>
            </a:extLst>
          </p:cNvPr>
          <p:cNvSpPr>
            <a:spLocks noGrp="1"/>
          </p:cNvSpPr>
          <p:nvPr>
            <p:ph type="body" sz="quarter" idx="25"/>
          </p:nvPr>
        </p:nvSpPr>
        <p:spPr>
          <a:xfrm>
            <a:off x="232187" y="1586340"/>
            <a:ext cx="3106074"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E0E54018-CD43-CE35-6F77-FCBD9F5839E7}"/>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648D2CC2-4D2B-5557-09ED-0DE3CCE1C8C1}"/>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31A2B324-2BC6-30E4-887E-2764B61DF607}"/>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BBC8976F-842E-DBC7-3FD1-3F9B7A643106}"/>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DF9F537B-0387-7316-A608-0911AD6F3FBF}"/>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22" name="Picture Placeholder 17">
            <a:extLst>
              <a:ext uri="{FF2B5EF4-FFF2-40B4-BE49-F238E27FC236}">
                <a16:creationId xmlns:a16="http://schemas.microsoft.com/office/drawing/2014/main" id="{A9C458DA-4C57-F276-FC6F-CDE88AC6F1AD}"/>
              </a:ext>
            </a:extLst>
          </p:cNvPr>
          <p:cNvSpPr>
            <a:spLocks noGrp="1"/>
          </p:cNvSpPr>
          <p:nvPr>
            <p:ph type="pic" sz="quarter" idx="26"/>
          </p:nvPr>
        </p:nvSpPr>
        <p:spPr>
          <a:xfrm>
            <a:off x="3456839" y="3979303"/>
            <a:ext cx="2990866" cy="2181220"/>
          </a:xfrm>
        </p:spPr>
        <p:txBody>
          <a:bodyPr>
            <a:noAutofit/>
          </a:bodyPr>
          <a:lstStyle>
            <a:lvl1pPr>
              <a:defRPr sz="1050"/>
            </a:lvl1pPr>
          </a:lstStyle>
          <a:p>
            <a:r>
              <a:rPr lang="en-US"/>
              <a:t>Click icon to add picture</a:t>
            </a:r>
            <a:endParaRPr lang="en-GB" dirty="0"/>
          </a:p>
        </p:txBody>
      </p:sp>
      <p:sp>
        <p:nvSpPr>
          <p:cNvPr id="23" name="Picture Placeholder 17">
            <a:extLst>
              <a:ext uri="{FF2B5EF4-FFF2-40B4-BE49-F238E27FC236}">
                <a16:creationId xmlns:a16="http://schemas.microsoft.com/office/drawing/2014/main" id="{9C067E43-B512-9D76-8A08-03FF90475690}"/>
              </a:ext>
            </a:extLst>
          </p:cNvPr>
          <p:cNvSpPr>
            <a:spLocks noGrp="1"/>
          </p:cNvSpPr>
          <p:nvPr>
            <p:ph type="pic" sz="quarter" idx="27"/>
          </p:nvPr>
        </p:nvSpPr>
        <p:spPr>
          <a:xfrm>
            <a:off x="6682303" y="3979303"/>
            <a:ext cx="2990866" cy="2181220"/>
          </a:xfrm>
        </p:spPr>
        <p:txBody>
          <a:bodyPr>
            <a:noAutofit/>
          </a:bodyPr>
          <a:lstStyle>
            <a:lvl1pPr>
              <a:defRPr sz="1050"/>
            </a:lvl1pPr>
          </a:lstStyle>
          <a:p>
            <a:r>
              <a:rPr lang="en-US"/>
              <a:t>Click icon to add picture</a:t>
            </a:r>
            <a:endParaRPr lang="en-GB"/>
          </a:p>
        </p:txBody>
      </p:sp>
    </p:spTree>
    <p:extLst>
      <p:ext uri="{BB962C8B-B14F-4D97-AF65-F5344CB8AC3E}">
        <p14:creationId xmlns:p14="http://schemas.microsoft.com/office/powerpoint/2010/main" val="3240664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3 Imag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2" name="Picture Placeholder 17">
            <a:extLst>
              <a:ext uri="{FF2B5EF4-FFF2-40B4-BE49-F238E27FC236}">
                <a16:creationId xmlns:a16="http://schemas.microsoft.com/office/drawing/2014/main" id="{CCA0141B-ED02-6D5F-0C3D-CB60F94B2847}"/>
              </a:ext>
            </a:extLst>
          </p:cNvPr>
          <p:cNvSpPr>
            <a:spLocks noGrp="1"/>
          </p:cNvSpPr>
          <p:nvPr>
            <p:ph type="pic" sz="quarter" idx="21"/>
          </p:nvPr>
        </p:nvSpPr>
        <p:spPr>
          <a:xfrm>
            <a:off x="4263211" y="1587056"/>
            <a:ext cx="2184493" cy="4573467"/>
          </a:xfrm>
        </p:spPr>
        <p:txBody>
          <a:bodyPr>
            <a:noAutofit/>
          </a:bodyPr>
          <a:lstStyle>
            <a:lvl1pPr>
              <a:defRPr sz="1050"/>
            </a:lvl1pPr>
          </a:lstStyle>
          <a:p>
            <a:r>
              <a:rPr lang="en-US"/>
              <a:t>Click icon to add picture</a:t>
            </a:r>
            <a:endParaRPr lang="en-GB"/>
          </a:p>
        </p:txBody>
      </p:sp>
      <p:sp>
        <p:nvSpPr>
          <p:cNvPr id="13" name="Picture Placeholder 17">
            <a:extLst>
              <a:ext uri="{FF2B5EF4-FFF2-40B4-BE49-F238E27FC236}">
                <a16:creationId xmlns:a16="http://schemas.microsoft.com/office/drawing/2014/main" id="{265758AA-B3CD-4674-CBE3-BB74A0BBEB5F}"/>
              </a:ext>
            </a:extLst>
          </p:cNvPr>
          <p:cNvSpPr>
            <a:spLocks noGrp="1"/>
          </p:cNvSpPr>
          <p:nvPr>
            <p:ph type="pic" sz="quarter" idx="22"/>
          </p:nvPr>
        </p:nvSpPr>
        <p:spPr>
          <a:xfrm>
            <a:off x="6682303" y="1587057"/>
            <a:ext cx="2990866" cy="2169853"/>
          </a:xfrm>
        </p:spPr>
        <p:txBody>
          <a:bodyPr>
            <a:noAutofit/>
          </a:bodyPr>
          <a:lstStyle>
            <a:lvl1pPr>
              <a:defRPr sz="1050"/>
            </a:lvl1pPr>
          </a:lstStyle>
          <a:p>
            <a:r>
              <a:rPr lang="en-US"/>
              <a:t>Click icon to add picture</a:t>
            </a:r>
            <a:endParaRPr lang="en-GB"/>
          </a:p>
        </p:txBody>
      </p:sp>
      <p:sp>
        <p:nvSpPr>
          <p:cNvPr id="4" name="Text Placeholder 7">
            <a:extLst>
              <a:ext uri="{FF2B5EF4-FFF2-40B4-BE49-F238E27FC236}">
                <a16:creationId xmlns:a16="http://schemas.microsoft.com/office/drawing/2014/main" id="{97EAE523-A594-30E3-0C46-7879721DC6EC}"/>
              </a:ext>
            </a:extLst>
          </p:cNvPr>
          <p:cNvSpPr>
            <a:spLocks noGrp="1"/>
          </p:cNvSpPr>
          <p:nvPr>
            <p:ph type="body" sz="quarter" idx="25"/>
          </p:nvPr>
        </p:nvSpPr>
        <p:spPr>
          <a:xfrm>
            <a:off x="232187" y="1586340"/>
            <a:ext cx="3797548"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9A3B5C00-EDAB-AC29-C9B7-19E6019AEC12}"/>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10FB3086-50D2-075D-CD59-9278DA876390}"/>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C3654F04-EB98-0AC2-1694-15255A9BD689}"/>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5" name="Text Placeholder 7">
            <a:extLst>
              <a:ext uri="{FF2B5EF4-FFF2-40B4-BE49-F238E27FC236}">
                <a16:creationId xmlns:a16="http://schemas.microsoft.com/office/drawing/2014/main" id="{2C57415B-EDB7-8680-B717-6D97536C8E68}"/>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7" name="Title 16">
            <a:extLst>
              <a:ext uri="{FF2B5EF4-FFF2-40B4-BE49-F238E27FC236}">
                <a16:creationId xmlns:a16="http://schemas.microsoft.com/office/drawing/2014/main" id="{6B320B95-4D7F-C2AC-C066-D7CA7D73F9E0}"/>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21" name="Picture Placeholder 17">
            <a:extLst>
              <a:ext uri="{FF2B5EF4-FFF2-40B4-BE49-F238E27FC236}">
                <a16:creationId xmlns:a16="http://schemas.microsoft.com/office/drawing/2014/main" id="{03D52BFF-9F7C-0A53-5FC8-B48DC523946D}"/>
              </a:ext>
            </a:extLst>
          </p:cNvPr>
          <p:cNvSpPr>
            <a:spLocks noGrp="1"/>
          </p:cNvSpPr>
          <p:nvPr>
            <p:ph type="pic" sz="quarter" idx="26"/>
          </p:nvPr>
        </p:nvSpPr>
        <p:spPr>
          <a:xfrm>
            <a:off x="6682303" y="3990670"/>
            <a:ext cx="2990866" cy="2169853"/>
          </a:xfrm>
        </p:spPr>
        <p:txBody>
          <a:bodyPr>
            <a:noAutofit/>
          </a:bodyPr>
          <a:lstStyle>
            <a:lvl1pPr>
              <a:defRPr sz="1050"/>
            </a:lvl1pPr>
          </a:lstStyle>
          <a:p>
            <a:r>
              <a:rPr lang="en-US"/>
              <a:t>Click icon to add picture</a:t>
            </a:r>
            <a:endParaRPr lang="en-GB"/>
          </a:p>
        </p:txBody>
      </p:sp>
    </p:spTree>
    <p:extLst>
      <p:ext uri="{BB962C8B-B14F-4D97-AF65-F5344CB8AC3E}">
        <p14:creationId xmlns:p14="http://schemas.microsoft.com/office/powerpoint/2010/main" val="3606031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content and 4 Imag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188" y="3884382"/>
            <a:ext cx="9440981" cy="215059"/>
          </a:xfrm>
        </p:spPr>
        <p:txBody>
          <a:bodyPr/>
          <a:lstStyle>
            <a:lvl1pPr algn="l">
              <a:lnSpc>
                <a:spcPct val="103000"/>
              </a:lnSpc>
              <a:defRPr sz="1400">
                <a:solidFill>
                  <a:schemeClr val="bg1"/>
                </a:solidFill>
              </a:defRPr>
            </a:lvl1pPr>
          </a:lstStyle>
          <a:p>
            <a:r>
              <a:rPr lang="en-US"/>
              <a:t>Click to edit Master title style</a:t>
            </a:r>
            <a:endParaRPr lang="en-US" dirty="0"/>
          </a:p>
        </p:txBody>
      </p:sp>
      <p:sp>
        <p:nvSpPr>
          <p:cNvPr id="11" name="Text Placeholder 7">
            <a:extLst>
              <a:ext uri="{FF2B5EF4-FFF2-40B4-BE49-F238E27FC236}">
                <a16:creationId xmlns:a16="http://schemas.microsoft.com/office/drawing/2014/main" id="{05DE8709-DC01-2B94-BF86-6A3CB2BBF2BC}"/>
              </a:ext>
            </a:extLst>
          </p:cNvPr>
          <p:cNvSpPr>
            <a:spLocks noGrp="1"/>
          </p:cNvSpPr>
          <p:nvPr>
            <p:ph type="body" sz="quarter" idx="20"/>
          </p:nvPr>
        </p:nvSpPr>
        <p:spPr>
          <a:xfrm>
            <a:off x="232188" y="4247020"/>
            <a:ext cx="3223529" cy="767005"/>
          </a:xfrm>
        </p:spPr>
        <p:txBody>
          <a:bodyPr/>
          <a:lstStyle>
            <a:lvl1pPr>
              <a:lnSpc>
                <a:spcPct val="101000"/>
              </a:lnSpc>
              <a:defRPr sz="1200" b="0" cap="all" spc="-15" baseline="0">
                <a:solidFill>
                  <a:schemeClr val="bg1"/>
                </a:solidFill>
                <a:latin typeface="+mn-lt"/>
              </a:defRPr>
            </a:lvl1pPr>
            <a:lvl2pPr>
              <a:lnSpc>
                <a:spcPct val="101000"/>
              </a:lnSpc>
              <a:spcAft>
                <a:spcPts val="0"/>
              </a:spcAft>
              <a:defRPr sz="1200" spc="-15"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809BFA8-E877-745D-1049-FB981BE6C864}"/>
              </a:ext>
            </a:extLst>
          </p:cNvPr>
          <p:cNvSpPr>
            <a:spLocks noGrp="1"/>
          </p:cNvSpPr>
          <p:nvPr>
            <p:ph type="body" sz="quarter" idx="21"/>
          </p:nvPr>
        </p:nvSpPr>
        <p:spPr>
          <a:xfrm>
            <a:off x="5072603" y="4247020"/>
            <a:ext cx="2182596" cy="953531"/>
          </a:xfrm>
        </p:spPr>
        <p:txBody>
          <a:bodyPr/>
          <a:lstStyle>
            <a:lvl1pPr>
              <a:lnSpc>
                <a:spcPct val="101000"/>
              </a:lnSpc>
              <a:defRPr sz="1200" b="0" cap="all" spc="-15" baseline="0">
                <a:solidFill>
                  <a:schemeClr val="bg1"/>
                </a:solidFill>
                <a:latin typeface="+mn-lt"/>
              </a:defRPr>
            </a:lvl1pPr>
            <a:lvl2pPr>
              <a:lnSpc>
                <a:spcPct val="101000"/>
              </a:lnSpc>
              <a:spcAft>
                <a:spcPts val="0"/>
              </a:spcAft>
              <a:defRPr sz="1200" spc="-15"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a:extLst>
              <a:ext uri="{FF2B5EF4-FFF2-40B4-BE49-F238E27FC236}">
                <a16:creationId xmlns:a16="http://schemas.microsoft.com/office/drawing/2014/main" id="{DEE47733-95D5-9949-D7B6-E8DAFF1FD15B}"/>
              </a:ext>
            </a:extLst>
          </p:cNvPr>
          <p:cNvSpPr>
            <a:spLocks noGrp="1"/>
          </p:cNvSpPr>
          <p:nvPr>
            <p:ph type="body" sz="quarter" idx="22"/>
          </p:nvPr>
        </p:nvSpPr>
        <p:spPr>
          <a:xfrm>
            <a:off x="7492812" y="4247020"/>
            <a:ext cx="2182596" cy="953531"/>
          </a:xfrm>
        </p:spPr>
        <p:txBody>
          <a:bodyPr/>
          <a:lstStyle>
            <a:lvl1pPr>
              <a:lnSpc>
                <a:spcPct val="101000"/>
              </a:lnSpc>
              <a:defRPr sz="1200" b="0" cap="all" spc="-15" baseline="0">
                <a:solidFill>
                  <a:schemeClr val="bg1"/>
                </a:solidFill>
                <a:latin typeface="+mn-lt"/>
              </a:defRPr>
            </a:lvl1pPr>
            <a:lvl2pPr>
              <a:lnSpc>
                <a:spcPct val="101000"/>
              </a:lnSpc>
              <a:spcAft>
                <a:spcPts val="0"/>
              </a:spcAft>
              <a:defRPr sz="1200" spc="-15"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FB009058-A147-1262-CF29-6AE0B820798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88" y="6401409"/>
            <a:ext cx="849750" cy="223117"/>
          </a:xfrm>
          <a:prstGeom prst="rect">
            <a:avLst/>
          </a:prstGeom>
        </p:spPr>
      </p:pic>
      <p:pic>
        <p:nvPicPr>
          <p:cNvPr id="7" name="Graphic 6">
            <a:extLst>
              <a:ext uri="{FF2B5EF4-FFF2-40B4-BE49-F238E27FC236}">
                <a16:creationId xmlns:a16="http://schemas.microsoft.com/office/drawing/2014/main" id="{3A2A668B-635F-A583-2952-C028BB7AA8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0563" y="363594"/>
            <a:ext cx="1804230" cy="196192"/>
          </a:xfrm>
          <a:prstGeom prst="rect">
            <a:avLst/>
          </a:prstGeom>
        </p:spPr>
      </p:pic>
    </p:spTree>
    <p:extLst>
      <p:ext uri="{BB962C8B-B14F-4D97-AF65-F5344CB8AC3E}">
        <p14:creationId xmlns:p14="http://schemas.microsoft.com/office/powerpoint/2010/main" val="347260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935B2AA7-8057-D723-903D-3668403913AF}"/>
              </a:ext>
            </a:extLst>
          </p:cNvPr>
          <p:cNvSpPr>
            <a:spLocks noGrp="1"/>
          </p:cNvSpPr>
          <p:nvPr>
            <p:ph type="pic" sz="quarter" idx="15"/>
          </p:nvPr>
        </p:nvSpPr>
        <p:spPr>
          <a:xfrm>
            <a:off x="4953001" y="2"/>
            <a:ext cx="4953000" cy="6857777"/>
          </a:xfrm>
          <a:noFill/>
        </p:spPr>
        <p:txBody>
          <a:bodyPr>
            <a:noAutofit/>
          </a:bodyPr>
          <a:lstStyle/>
          <a:p>
            <a:r>
              <a:rPr lang="en-US"/>
              <a:t>Click icon to add picture</a:t>
            </a:r>
            <a:endParaRPr lang="en-GB" dirty="0"/>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3743" y="1582739"/>
            <a:ext cx="2990433" cy="720582"/>
          </a:xfrm>
        </p:spPr>
        <p:txBody>
          <a:bodyPr/>
          <a:lstStyle>
            <a:lvl1pPr marL="208270" indent="-205797">
              <a:lnSpc>
                <a:spcPct val="101000"/>
              </a:lnSpc>
              <a:spcAft>
                <a:spcPts val="0"/>
              </a:spcAft>
              <a:buClrTx/>
              <a:buFont typeface="Rathbones Sans Light" pitchFamily="2" charset="0"/>
              <a:buChar char="—"/>
              <a:tabLst/>
              <a:defRPr sz="1100" b="0">
                <a:solidFill>
                  <a:schemeClr val="tx1"/>
                </a:solidFill>
                <a:latin typeface="+mn-lt"/>
              </a:defRPr>
            </a:lvl1pPr>
            <a:lvl2pPr>
              <a:defRPr sz="1000">
                <a:solidFill>
                  <a:schemeClr val="tx1"/>
                </a:solidFill>
              </a:defRPr>
            </a:lvl2pPr>
            <a:lvl3pPr>
              <a:defRPr sz="800">
                <a:solidFill>
                  <a:schemeClr val="tx1"/>
                </a:solidFill>
              </a:defRPr>
            </a:lvl3pPr>
            <a:lvl4pPr>
              <a:defRPr sz="800">
                <a:solidFill>
                  <a:schemeClr val="tx1"/>
                </a:solidFill>
              </a:defRPr>
            </a:lvl4pPr>
            <a:lvl5pPr>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12" name="Picture Placeholder 10">
            <a:extLst>
              <a:ext uri="{FF2B5EF4-FFF2-40B4-BE49-F238E27FC236}">
                <a16:creationId xmlns:a16="http://schemas.microsoft.com/office/drawing/2014/main" id="{E3E5B547-DC9F-3BD6-F52A-48D13F9E0AFB}"/>
              </a:ext>
            </a:extLst>
          </p:cNvPr>
          <p:cNvSpPr>
            <a:spLocks noGrp="1"/>
          </p:cNvSpPr>
          <p:nvPr>
            <p:ph type="pic" sz="quarter" idx="14"/>
          </p:nvPr>
        </p:nvSpPr>
        <p:spPr>
          <a:xfrm>
            <a:off x="8295841" y="6479905"/>
            <a:ext cx="1379227" cy="148864"/>
          </a:xfrm>
        </p:spPr>
        <p:txBody>
          <a:bodyPr>
            <a:noAutofit/>
          </a:bodyPr>
          <a:lstStyle>
            <a:lvl1pPr>
              <a:defRPr sz="778"/>
            </a:lvl1pPr>
          </a:lstStyle>
          <a:p>
            <a:r>
              <a:rPr lang="en-US"/>
              <a:t>Click icon to add picture</a:t>
            </a:r>
            <a:endParaRPr lang="en-GB" dirty="0"/>
          </a:p>
        </p:txBody>
      </p:sp>
      <p:sp>
        <p:nvSpPr>
          <p:cNvPr id="14" name="Text Placeholder 7">
            <a:extLst>
              <a:ext uri="{FF2B5EF4-FFF2-40B4-BE49-F238E27FC236}">
                <a16:creationId xmlns:a16="http://schemas.microsoft.com/office/drawing/2014/main" id="{4D79E5E2-8A12-5952-E6D0-690109ACCBC1}"/>
              </a:ext>
            </a:extLst>
          </p:cNvPr>
          <p:cNvSpPr>
            <a:spLocks noGrp="1"/>
          </p:cNvSpPr>
          <p:nvPr>
            <p:ph type="body" sz="quarter" idx="16"/>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C2A95E3C-0A0C-B5DC-73B2-0658CB08EEE3}"/>
              </a:ext>
            </a:extLst>
          </p:cNvPr>
          <p:cNvSpPr>
            <a:spLocks noGrp="1"/>
          </p:cNvSpPr>
          <p:nvPr>
            <p:ph type="title"/>
          </p:nvPr>
        </p:nvSpPr>
        <p:spPr>
          <a:xfrm>
            <a:off x="229728" y="640923"/>
            <a:ext cx="4606857" cy="566309"/>
          </a:xfrm>
        </p:spPr>
        <p:txBody>
          <a:bodyPr/>
          <a:lstStyle>
            <a:lvl1pPr>
              <a:defRPr sz="2000"/>
            </a:lvl1pPr>
          </a:lstStyle>
          <a:p>
            <a:r>
              <a:rPr lang="en-US"/>
              <a:t>Click to edit Master title style</a:t>
            </a:r>
            <a:endParaRPr lang="en-GB" dirty="0"/>
          </a:p>
        </p:txBody>
      </p:sp>
      <p:sp>
        <p:nvSpPr>
          <p:cNvPr id="16" name="Footer Placeholder 4">
            <a:extLst>
              <a:ext uri="{FF2B5EF4-FFF2-40B4-BE49-F238E27FC236}">
                <a16:creationId xmlns:a16="http://schemas.microsoft.com/office/drawing/2014/main" id="{D516613C-6188-23C1-BBCF-505DB036ECF7}"/>
              </a:ext>
            </a:extLst>
          </p:cNvPr>
          <p:cNvSpPr>
            <a:spLocks noGrp="1"/>
          </p:cNvSpPr>
          <p:nvPr>
            <p:ph type="ftr" sz="quarter" idx="3"/>
          </p:nvPr>
        </p:nvSpPr>
        <p:spPr>
          <a:xfrm>
            <a:off x="232188" y="200885"/>
            <a:ext cx="4604397" cy="119927"/>
          </a:xfrm>
          <a:prstGeom prst="rect">
            <a:avLst/>
          </a:prstGeom>
        </p:spPr>
        <p:txBody>
          <a:bodyPr vert="horz" wrap="square" lIns="0" tIns="0" rIns="0" bIns="0" rtlCol="0" anchor="t">
            <a:spAutoFit/>
          </a:bodyPr>
          <a:lstStyle>
            <a:lvl1pPr algn="l">
              <a:lnSpc>
                <a:spcPct val="98000"/>
              </a:lnSpc>
              <a:defRPr sz="800">
                <a:solidFill>
                  <a:schemeClr val="tx1"/>
                </a:solidFill>
              </a:defRPr>
            </a:lvl1pPr>
          </a:lstStyle>
          <a:p>
            <a:r>
              <a:rPr lang="en-GB" dirty="0"/>
              <a:t>Rathbones Investment Management</a:t>
            </a:r>
          </a:p>
        </p:txBody>
      </p:sp>
    </p:spTree>
    <p:extLst>
      <p:ext uri="{BB962C8B-B14F-4D97-AF65-F5344CB8AC3E}">
        <p14:creationId xmlns:p14="http://schemas.microsoft.com/office/powerpoint/2010/main" val="20099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14" name="Text Placeholder 7">
            <a:extLst>
              <a:ext uri="{FF2B5EF4-FFF2-40B4-BE49-F238E27FC236}">
                <a16:creationId xmlns:a16="http://schemas.microsoft.com/office/drawing/2014/main" id="{CA09DE89-CB4E-3816-266C-FACA7788A8F2}"/>
              </a:ext>
            </a:extLst>
          </p:cNvPr>
          <p:cNvSpPr>
            <a:spLocks noGrp="1"/>
          </p:cNvSpPr>
          <p:nvPr>
            <p:ph type="body" sz="quarter" idx="13"/>
          </p:nvPr>
        </p:nvSpPr>
        <p:spPr>
          <a:xfrm>
            <a:off x="233743" y="1582738"/>
            <a:ext cx="2990433" cy="720582"/>
          </a:xfrm>
        </p:spPr>
        <p:txBody>
          <a:bodyPr/>
          <a:lstStyle>
            <a:lvl1pPr marL="208270" indent="-205797">
              <a:lnSpc>
                <a:spcPct val="101000"/>
              </a:lnSpc>
              <a:spcAft>
                <a:spcPts val="0"/>
              </a:spcAft>
              <a:buClrTx/>
              <a:buFont typeface="Rathbones Sans Light" pitchFamily="2" charset="0"/>
              <a:buChar char="—"/>
              <a:tabLst/>
              <a:defRPr sz="1100" b="0">
                <a:solidFill>
                  <a:schemeClr val="tx1"/>
                </a:solidFill>
                <a:latin typeface="+mn-lt"/>
              </a:defRPr>
            </a:lvl1pPr>
            <a:lvl2pPr>
              <a:defRPr sz="1000">
                <a:solidFill>
                  <a:schemeClr val="tx1"/>
                </a:solidFill>
              </a:defRPr>
            </a:lvl2pPr>
            <a:lvl3pPr>
              <a:defRPr sz="800">
                <a:solidFill>
                  <a:schemeClr val="tx1"/>
                </a:solidFill>
              </a:defRPr>
            </a:lvl3pPr>
            <a:lvl4pPr>
              <a:defRPr sz="800">
                <a:solidFill>
                  <a:schemeClr val="tx1"/>
                </a:solidFill>
              </a:defRPr>
            </a:lvl4pPr>
            <a:lvl5pPr>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7">
            <a:extLst>
              <a:ext uri="{FF2B5EF4-FFF2-40B4-BE49-F238E27FC236}">
                <a16:creationId xmlns:a16="http://schemas.microsoft.com/office/drawing/2014/main" id="{1D8515BA-0DED-C645-1B44-CC1D3FDBD8B4}"/>
              </a:ext>
            </a:extLst>
          </p:cNvPr>
          <p:cNvSpPr>
            <a:spLocks noGrp="1"/>
          </p:cNvSpPr>
          <p:nvPr>
            <p:ph type="body" sz="quarter" idx="16"/>
          </p:nvPr>
        </p:nvSpPr>
        <p:spPr>
          <a:xfrm>
            <a:off x="5069637" y="1582738"/>
            <a:ext cx="2990433" cy="720582"/>
          </a:xfrm>
        </p:spPr>
        <p:txBody>
          <a:bodyPr/>
          <a:lstStyle>
            <a:lvl1pPr marL="208270" indent="-205797">
              <a:lnSpc>
                <a:spcPct val="101000"/>
              </a:lnSpc>
              <a:spcAft>
                <a:spcPts val="0"/>
              </a:spcAft>
              <a:buClrTx/>
              <a:buFont typeface="Rathbones Sans Light" pitchFamily="2" charset="0"/>
              <a:buChar char="—"/>
              <a:tabLst/>
              <a:defRPr sz="1100" b="0">
                <a:solidFill>
                  <a:schemeClr val="tx1"/>
                </a:solidFill>
                <a:latin typeface="+mn-lt"/>
              </a:defRPr>
            </a:lvl1pPr>
            <a:lvl2pPr>
              <a:defRPr sz="1000">
                <a:solidFill>
                  <a:schemeClr val="tx1"/>
                </a:solidFill>
              </a:defRPr>
            </a:lvl2pPr>
            <a:lvl3pPr>
              <a:defRPr sz="800">
                <a:solidFill>
                  <a:schemeClr val="tx1"/>
                </a:solidFill>
              </a:defRPr>
            </a:lvl3pPr>
            <a:lvl4pPr>
              <a:defRPr sz="800">
                <a:solidFill>
                  <a:schemeClr val="tx1"/>
                </a:solidFill>
              </a:defRPr>
            </a:lvl4pPr>
            <a:lvl5pPr>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Placeholder 6">
            <a:extLst>
              <a:ext uri="{FF2B5EF4-FFF2-40B4-BE49-F238E27FC236}">
                <a16:creationId xmlns:a16="http://schemas.microsoft.com/office/drawing/2014/main" id="{8323595F-B3AB-5011-D959-4E345EA1266E}"/>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11" name="Title 10">
            <a:extLst>
              <a:ext uri="{FF2B5EF4-FFF2-40B4-BE49-F238E27FC236}">
                <a16:creationId xmlns:a16="http://schemas.microsoft.com/office/drawing/2014/main" id="{39ECFF78-F7A1-497B-9B4D-2CBFBF88EE9A}"/>
              </a:ext>
            </a:extLst>
          </p:cNvPr>
          <p:cNvSpPr>
            <a:spLocks noGrp="1"/>
          </p:cNvSpPr>
          <p:nvPr>
            <p:ph type="title"/>
          </p:nvPr>
        </p:nvSpPr>
        <p:spPr>
          <a:xfrm>
            <a:off x="229728" y="640923"/>
            <a:ext cx="3800007" cy="566309"/>
          </a:xfrm>
        </p:spPr>
        <p:txBody>
          <a:bodyPr/>
          <a:lstStyle>
            <a:lvl1pPr>
              <a:defRPr sz="2000"/>
            </a:lvl1pPr>
          </a:lstStyle>
          <a:p>
            <a:r>
              <a:rPr lang="en-US"/>
              <a:t>Click to edit Master title style</a:t>
            </a:r>
            <a:endParaRPr lang="en-GB" dirty="0"/>
          </a:p>
        </p:txBody>
      </p:sp>
      <p:sp>
        <p:nvSpPr>
          <p:cNvPr id="13" name="Text Placeholder 7">
            <a:extLst>
              <a:ext uri="{FF2B5EF4-FFF2-40B4-BE49-F238E27FC236}">
                <a16:creationId xmlns:a16="http://schemas.microsoft.com/office/drawing/2014/main" id="{96DAC1E8-6012-6512-00D4-6D2CF69C5E87}"/>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524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heading, diag, image">
    <p:spTree>
      <p:nvGrpSpPr>
        <p:cNvPr id="1" name=""/>
        <p:cNvGrpSpPr/>
        <p:nvPr/>
      </p:nvGrpSpPr>
      <p:grpSpPr>
        <a:xfrm>
          <a:off x="0" y="0"/>
          <a:ext cx="0" cy="0"/>
          <a:chOff x="0" y="0"/>
          <a:chExt cx="0" cy="0"/>
        </a:xfrm>
      </p:grpSpPr>
      <p:sp>
        <p:nvSpPr>
          <p:cNvPr id="2" name="Picture Placeholder 17">
            <a:extLst>
              <a:ext uri="{FF2B5EF4-FFF2-40B4-BE49-F238E27FC236}">
                <a16:creationId xmlns:a16="http://schemas.microsoft.com/office/drawing/2014/main" id="{BFE49A1C-2D60-4D2D-88D9-816621960989}"/>
              </a:ext>
            </a:extLst>
          </p:cNvPr>
          <p:cNvSpPr>
            <a:spLocks noGrp="1"/>
          </p:cNvSpPr>
          <p:nvPr>
            <p:ph type="pic" sz="quarter" idx="15"/>
          </p:nvPr>
        </p:nvSpPr>
        <p:spPr>
          <a:xfrm>
            <a:off x="4953001" y="2"/>
            <a:ext cx="4953000" cy="6857777"/>
          </a:xfrm>
        </p:spPr>
        <p:txBody>
          <a:bodyPr>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3" name="Picture Placeholder 10">
            <a:extLst>
              <a:ext uri="{FF2B5EF4-FFF2-40B4-BE49-F238E27FC236}">
                <a16:creationId xmlns:a16="http://schemas.microsoft.com/office/drawing/2014/main" id="{CE01E4C7-C875-D25F-7EE1-631F150BD71C}"/>
              </a:ext>
            </a:extLst>
          </p:cNvPr>
          <p:cNvSpPr>
            <a:spLocks noGrp="1"/>
          </p:cNvSpPr>
          <p:nvPr>
            <p:ph type="pic" sz="quarter" idx="14"/>
          </p:nvPr>
        </p:nvSpPr>
        <p:spPr>
          <a:xfrm>
            <a:off x="8295841" y="6479905"/>
            <a:ext cx="1379227" cy="148864"/>
          </a:xfrm>
        </p:spPr>
        <p:txBody>
          <a:bodyPr>
            <a:noAutofit/>
          </a:bodyPr>
          <a:lstStyle>
            <a:lvl1pPr>
              <a:defRPr sz="778"/>
            </a:lvl1pPr>
          </a:lstStyle>
          <a:p>
            <a:r>
              <a:rPr lang="en-US"/>
              <a:t>Click icon to add picture</a:t>
            </a:r>
            <a:endParaRPr lang="en-GB" dirty="0"/>
          </a:p>
        </p:txBody>
      </p:sp>
      <p:sp>
        <p:nvSpPr>
          <p:cNvPr id="7" name="Text Placeholder 7">
            <a:extLst>
              <a:ext uri="{FF2B5EF4-FFF2-40B4-BE49-F238E27FC236}">
                <a16:creationId xmlns:a16="http://schemas.microsoft.com/office/drawing/2014/main" id="{116049C0-0CD0-D3EE-F800-17F321DD512F}"/>
              </a:ext>
            </a:extLst>
          </p:cNvPr>
          <p:cNvSpPr>
            <a:spLocks noGrp="1"/>
          </p:cNvSpPr>
          <p:nvPr>
            <p:ph type="body" sz="quarter" idx="16"/>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A311B264-DAEB-35F2-859C-D869DF7F95F5}"/>
              </a:ext>
            </a:extLst>
          </p:cNvPr>
          <p:cNvSpPr>
            <a:spLocks noGrp="1"/>
          </p:cNvSpPr>
          <p:nvPr>
            <p:ph type="subTitle" idx="1"/>
          </p:nvPr>
        </p:nvSpPr>
        <p:spPr>
          <a:xfrm>
            <a:off x="233743" y="1211730"/>
            <a:ext cx="460685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96B11011-D210-4D6F-1526-5B75362DACDD}"/>
              </a:ext>
            </a:extLst>
          </p:cNvPr>
          <p:cNvSpPr>
            <a:spLocks noGrp="1"/>
          </p:cNvSpPr>
          <p:nvPr>
            <p:ph type="body" sz="quarter" idx="18"/>
          </p:nvPr>
        </p:nvSpPr>
        <p:spPr>
          <a:xfrm>
            <a:off x="233741" y="483381"/>
            <a:ext cx="4605705" cy="135743"/>
          </a:xfrm>
        </p:spPr>
        <p:txBody>
          <a:bodyPr wrap="square">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4" name="Title 13">
            <a:extLst>
              <a:ext uri="{FF2B5EF4-FFF2-40B4-BE49-F238E27FC236}">
                <a16:creationId xmlns:a16="http://schemas.microsoft.com/office/drawing/2014/main" id="{77BBAF7E-B4A2-363A-90C7-9C375E2AAB64}"/>
              </a:ext>
            </a:extLst>
          </p:cNvPr>
          <p:cNvSpPr>
            <a:spLocks noGrp="1"/>
          </p:cNvSpPr>
          <p:nvPr>
            <p:ph type="title"/>
          </p:nvPr>
        </p:nvSpPr>
        <p:spPr>
          <a:xfrm>
            <a:off x="229728" y="640923"/>
            <a:ext cx="4606857" cy="554579"/>
          </a:xfrm>
        </p:spPr>
        <p:txBody>
          <a:bodyPr/>
          <a:lstStyle/>
          <a:p>
            <a:r>
              <a:rPr lang="en-US"/>
              <a:t>Click to edit Master title style</a:t>
            </a:r>
            <a:endParaRPr lang="en-GB" dirty="0"/>
          </a:p>
        </p:txBody>
      </p:sp>
    </p:spTree>
    <p:extLst>
      <p:ext uri="{BB962C8B-B14F-4D97-AF65-F5344CB8AC3E}">
        <p14:creationId xmlns:p14="http://schemas.microsoft.com/office/powerpoint/2010/main" val="81032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heading, dia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82B0D-AE72-3E5D-9BC0-DAB3E319A935}"/>
              </a:ext>
            </a:extLst>
          </p:cNvPr>
          <p:cNvSpPr/>
          <p:nvPr userDrawn="1"/>
        </p:nvSpPr>
        <p:spPr>
          <a:xfrm>
            <a:off x="4953000" y="0"/>
            <a:ext cx="4953000" cy="6858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dirty="0">
              <a:solidFill>
                <a:schemeClr val="tx1"/>
              </a:solidFill>
            </a:endParaRPr>
          </a:p>
        </p:txBody>
      </p:sp>
      <p:sp>
        <p:nvSpPr>
          <p:cNvPr id="5" name="Footer Placeholder 4"/>
          <p:cNvSpPr>
            <a:spLocks noGrp="1"/>
          </p:cNvSpPr>
          <p:nvPr>
            <p:ph type="ftr" sz="quarter" idx="11"/>
          </p:nvPr>
        </p:nvSpPr>
        <p:spPr>
          <a:xfrm>
            <a:off x="232188" y="200885"/>
            <a:ext cx="4604397" cy="119927"/>
          </a:xfrm>
        </p:spPr>
        <p:txBody>
          <a:bodyPr>
            <a:spAutoFit/>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pic>
        <p:nvPicPr>
          <p:cNvPr id="2" name="Picture Placeholder 6">
            <a:extLst>
              <a:ext uri="{FF2B5EF4-FFF2-40B4-BE49-F238E27FC236}">
                <a16:creationId xmlns:a16="http://schemas.microsoft.com/office/drawing/2014/main" id="{AD8C7697-C7E3-57DB-1BE0-C5D17EE0BC33}"/>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C1076B71-7D3A-8880-C6A4-2B34231BDEB6}"/>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10" name="Subtitle 2">
            <a:extLst>
              <a:ext uri="{FF2B5EF4-FFF2-40B4-BE49-F238E27FC236}">
                <a16:creationId xmlns:a16="http://schemas.microsoft.com/office/drawing/2014/main" id="{779E1817-2953-D0B4-C9D5-881A42B6A8EA}"/>
              </a:ext>
            </a:extLst>
          </p:cNvPr>
          <p:cNvSpPr>
            <a:spLocks noGrp="1"/>
          </p:cNvSpPr>
          <p:nvPr>
            <p:ph type="subTitle" idx="1"/>
          </p:nvPr>
        </p:nvSpPr>
        <p:spPr>
          <a:xfrm>
            <a:off x="232188" y="1206739"/>
            <a:ext cx="4602843"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07E486CC-8E58-F4F3-4634-4AE092FEAC04}"/>
              </a:ext>
            </a:extLst>
          </p:cNvPr>
          <p:cNvSpPr>
            <a:spLocks noGrp="1"/>
          </p:cNvSpPr>
          <p:nvPr>
            <p:ph type="body" sz="quarter" idx="18"/>
          </p:nvPr>
        </p:nvSpPr>
        <p:spPr>
          <a:xfrm>
            <a:off x="233741" y="483381"/>
            <a:ext cx="4601692" cy="135743"/>
          </a:xfrm>
        </p:spPr>
        <p:txBody>
          <a:bodyPr wrap="square">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941164E2-FA32-2E59-889B-92733B24D757}"/>
              </a:ext>
            </a:extLst>
          </p:cNvPr>
          <p:cNvSpPr>
            <a:spLocks noGrp="1"/>
          </p:cNvSpPr>
          <p:nvPr>
            <p:ph type="title"/>
          </p:nvPr>
        </p:nvSpPr>
        <p:spPr>
          <a:xfrm>
            <a:off x="229728" y="640923"/>
            <a:ext cx="4602843" cy="554579"/>
          </a:xfrm>
        </p:spPr>
        <p:txBody>
          <a:bodyPr/>
          <a:lstStyle/>
          <a:p>
            <a:r>
              <a:rPr lang="en-US"/>
              <a:t>Click to edit Master title style</a:t>
            </a:r>
            <a:endParaRPr lang="en-GB" dirty="0"/>
          </a:p>
        </p:txBody>
      </p:sp>
    </p:spTree>
    <p:extLst>
      <p:ext uri="{BB962C8B-B14F-4D97-AF65-F5344CB8AC3E}">
        <p14:creationId xmlns:p14="http://schemas.microsoft.com/office/powerpoint/2010/main" val="70529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heading full bleed image">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pic>
        <p:nvPicPr>
          <p:cNvPr id="2" name="Picture Placeholder 6">
            <a:extLst>
              <a:ext uri="{FF2B5EF4-FFF2-40B4-BE49-F238E27FC236}">
                <a16:creationId xmlns:a16="http://schemas.microsoft.com/office/drawing/2014/main" id="{1127753F-9EE1-7734-3D52-65B4E40FAF96}"/>
              </a:ext>
            </a:extLst>
          </p:cNvPr>
          <p:cNvPicPr>
            <a:picLocks noChangeAspect="1"/>
          </p:cNvPicPr>
          <p:nvPr userDrawn="1"/>
        </p:nvPicPr>
        <p:blipFill>
          <a:blip r:embed="rId2" cstate="screen">
            <a:alphaModFix amt="4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C8B7E382-FA6E-FB90-0846-A031AE08897C}"/>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chemeClr val="bg1"/>
                </a:solidFill>
                <a:latin typeface="+mn-lt"/>
              </a:defRPr>
            </a:lvl1pPr>
            <a:lvl2pPr>
              <a:lnSpc>
                <a:spcPct val="98000"/>
              </a:lnSpc>
              <a:defRPr sz="800" b="0" spc="-8" baseline="0">
                <a:solidFill>
                  <a:schemeClr val="bg1"/>
                </a:solidFill>
                <a:latin typeface="+mn-lt"/>
              </a:defRPr>
            </a:lvl2pPr>
          </a:lstStyle>
          <a:p>
            <a:pPr lvl="0"/>
            <a:r>
              <a:rPr lang="en-US"/>
              <a:t>Click to edit Master text styles</a:t>
            </a:r>
          </a:p>
          <a:p>
            <a:pPr lvl="1"/>
            <a:r>
              <a:rPr lang="en-US"/>
              <a:t>Second level</a:t>
            </a:r>
          </a:p>
        </p:txBody>
      </p:sp>
      <p:sp>
        <p:nvSpPr>
          <p:cNvPr id="7" name="Subtitle 2">
            <a:extLst>
              <a:ext uri="{FF2B5EF4-FFF2-40B4-BE49-F238E27FC236}">
                <a16:creationId xmlns:a16="http://schemas.microsoft.com/office/drawing/2014/main" id="{6CF4357F-0427-3D0D-9FC0-A18B2FE5A7EA}"/>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3E14C89E-2890-8F20-D9A8-EBDE24F9BE61}"/>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1"/>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C464414C-05F4-EDEC-E4A1-E1318660847D}"/>
              </a:ext>
            </a:extLst>
          </p:cNvPr>
          <p:cNvSpPr>
            <a:spLocks noGrp="1"/>
          </p:cNvSpPr>
          <p:nvPr>
            <p:ph type="title"/>
          </p:nvPr>
        </p:nvSpPr>
        <p:spPr>
          <a:xfrm>
            <a:off x="229728" y="640924"/>
            <a:ext cx="6215517" cy="277290"/>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12480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DC485F-96B3-E4A5-F905-896DD24B25FA}"/>
              </a:ext>
            </a:extLst>
          </p:cNvPr>
          <p:cNvSpPr>
            <a:spLocks noGrp="1"/>
          </p:cNvSpPr>
          <p:nvPr>
            <p:ph type="pic" sz="quarter" idx="16"/>
          </p:nvPr>
        </p:nvSpPr>
        <p:spPr>
          <a:xfrm>
            <a:off x="1" y="0"/>
            <a:ext cx="9906000" cy="6858000"/>
          </a:xfrm>
        </p:spPr>
        <p:txBody>
          <a:bodyPr>
            <a:noAutofit/>
          </a:bodyPr>
          <a:lstStyle>
            <a:lvl1pPr>
              <a:defRPr>
                <a:solidFill>
                  <a:schemeClr val="bg1"/>
                </a:solidFill>
              </a:defRPr>
            </a:lvl1pPr>
          </a:lstStyle>
          <a:p>
            <a:r>
              <a:rPr lang="en-US"/>
              <a:t>Click icon to add picture</a:t>
            </a:r>
            <a:endParaRPr lang="en-GB" dirty="0"/>
          </a:p>
        </p:txBody>
      </p:sp>
      <p:sp>
        <p:nvSpPr>
          <p:cNvPr id="9" name="Title 1">
            <a:extLst>
              <a:ext uri="{FF2B5EF4-FFF2-40B4-BE49-F238E27FC236}">
                <a16:creationId xmlns:a16="http://schemas.microsoft.com/office/drawing/2014/main" id="{D53D6382-F608-3306-1FF3-84FEF1555106}"/>
              </a:ext>
            </a:extLst>
          </p:cNvPr>
          <p:cNvSpPr>
            <a:spLocks noGrp="1"/>
          </p:cNvSpPr>
          <p:nvPr>
            <p:ph type="ctrTitle" hasCustomPrompt="1"/>
          </p:nvPr>
        </p:nvSpPr>
        <p:spPr>
          <a:xfrm>
            <a:off x="1238250" y="2174547"/>
            <a:ext cx="7429500" cy="2529072"/>
          </a:xfrm>
        </p:spPr>
        <p:txBody>
          <a:bodyPr anchor="ctr">
            <a:noAutofit/>
          </a:bodyP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sp>
        <p:nvSpPr>
          <p:cNvPr id="4" name="Picture Placeholder 10">
            <a:extLst>
              <a:ext uri="{FF2B5EF4-FFF2-40B4-BE49-F238E27FC236}">
                <a16:creationId xmlns:a16="http://schemas.microsoft.com/office/drawing/2014/main" id="{F32F55C9-E973-51CD-0C53-9EE26E785407}"/>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12" name="Footer Placeholder 4">
            <a:extLst>
              <a:ext uri="{FF2B5EF4-FFF2-40B4-BE49-F238E27FC236}">
                <a16:creationId xmlns:a16="http://schemas.microsoft.com/office/drawing/2014/main" id="{BEAF5F00-7D40-9E85-A3DA-B4DBD303E9ED}"/>
              </a:ext>
            </a:extLst>
          </p:cNvPr>
          <p:cNvSpPr>
            <a:spLocks noGrp="1"/>
          </p:cNvSpPr>
          <p:nvPr>
            <p:ph type="ftr" sz="quarter" idx="11"/>
          </p:nvPr>
        </p:nvSpPr>
        <p:spPr>
          <a:xfrm>
            <a:off x="232188" y="200885"/>
            <a:ext cx="6215517" cy="119927"/>
          </a:xfrm>
        </p:spPr>
        <p:txBody>
          <a:bodyPr wrap="square">
            <a:spAutoFit/>
          </a:bodyPr>
          <a:lstStyle>
            <a:lvl1pPr>
              <a:defRPr>
                <a:solidFill>
                  <a:schemeClr val="bg1"/>
                </a:solidFill>
              </a:defRPr>
            </a:lvl1pPr>
          </a:lstStyle>
          <a:p>
            <a:r>
              <a:rPr lang="en-GB" dirty="0"/>
              <a:t>Rathbones Investment Management</a:t>
            </a:r>
          </a:p>
        </p:txBody>
      </p:sp>
      <p:sp>
        <p:nvSpPr>
          <p:cNvPr id="13" name="Slide Number Placeholder 5">
            <a:extLst>
              <a:ext uri="{FF2B5EF4-FFF2-40B4-BE49-F238E27FC236}">
                <a16:creationId xmlns:a16="http://schemas.microsoft.com/office/drawing/2014/main" id="{C685F23E-7F86-74EF-743A-63DB7FD7988D}"/>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40527851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28" y="640923"/>
            <a:ext cx="6215517" cy="566309"/>
          </a:xfrm>
          <a:prstGeom prst="rect">
            <a:avLst/>
          </a:prstGeom>
        </p:spPr>
        <p:txBody>
          <a:bodyPr vert="horz" wrap="square" lIns="0" tIns="0" rIns="0" bIns="0" rtlCol="0" anchor="t">
            <a:sp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33743" y="1595169"/>
            <a:ext cx="6213962" cy="72045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32188" y="200885"/>
            <a:ext cx="6215517" cy="119927"/>
          </a:xfrm>
          <a:prstGeom prst="rect">
            <a:avLst/>
          </a:prstGeom>
        </p:spPr>
        <p:txBody>
          <a:bodyPr vert="horz" wrap="square" lIns="0" tIns="0" rIns="0" bIns="0" rtlCol="0" anchor="t">
            <a:spAutoFit/>
          </a:bodyPr>
          <a:lstStyle>
            <a:lvl1pPr algn="l">
              <a:lnSpc>
                <a:spcPct val="98000"/>
              </a:lnSpc>
              <a:defRPr sz="800">
                <a:solidFill>
                  <a:schemeClr val="tx1"/>
                </a:solidFill>
              </a:defRPr>
            </a:lvl1pPr>
          </a:lstStyle>
          <a:p>
            <a:r>
              <a:rPr lang="en-GB" dirty="0"/>
              <a:t>Rathbones Investment Management</a:t>
            </a:r>
          </a:p>
        </p:txBody>
      </p:sp>
      <p:sp>
        <p:nvSpPr>
          <p:cNvPr id="6" name="Slide Number Placeholder 5"/>
          <p:cNvSpPr>
            <a:spLocks noGrp="1"/>
          </p:cNvSpPr>
          <p:nvPr>
            <p:ph type="sldNum" sz="quarter" idx="4"/>
          </p:nvPr>
        </p:nvSpPr>
        <p:spPr>
          <a:xfrm>
            <a:off x="9099797" y="200884"/>
            <a:ext cx="573373" cy="120674"/>
          </a:xfrm>
          <a:prstGeom prst="rect">
            <a:avLst/>
          </a:prstGeom>
        </p:spPr>
        <p:txBody>
          <a:bodyPr vert="horz" wrap="square" lIns="0" tIns="0" rIns="0" bIns="0" rtlCol="0" anchor="t">
            <a:spAutoFit/>
          </a:bodyPr>
          <a:lstStyle>
            <a:lvl1pPr algn="r">
              <a:lnSpc>
                <a:spcPct val="98000"/>
              </a:lnSpc>
              <a:defRPr sz="800">
                <a:solidFill>
                  <a:schemeClr val="tx1"/>
                </a:solidFill>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25498833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94" r:id="rId6"/>
    <p:sldLayoutId id="2147483795" r:id="rId7"/>
    <p:sldLayoutId id="2147483793"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91" r:id="rId20"/>
    <p:sldLayoutId id="2147483772" r:id="rId21"/>
    <p:sldLayoutId id="2147483773" r:id="rId22"/>
    <p:sldLayoutId id="2147483774" r:id="rId23"/>
    <p:sldLayoutId id="2147483775" r:id="rId24"/>
    <p:sldLayoutId id="2147483776" r:id="rId25"/>
    <p:sldLayoutId id="2147483777" r:id="rId26"/>
    <p:sldLayoutId id="2147483778" r:id="rId27"/>
    <p:sldLayoutId id="2147483792" r:id="rId28"/>
    <p:sldLayoutId id="2147483779" r:id="rId29"/>
    <p:sldLayoutId id="2147483780" r:id="rId30"/>
    <p:sldLayoutId id="2147483781" r:id="rId31"/>
    <p:sldLayoutId id="2147483782" r:id="rId32"/>
    <p:sldLayoutId id="2147483783" r:id="rId33"/>
    <p:sldLayoutId id="2147483784" r:id="rId34"/>
    <p:sldLayoutId id="2147483787" r:id="rId35"/>
    <p:sldLayoutId id="2147483786" r:id="rId36"/>
    <p:sldLayoutId id="2147483788" r:id="rId37"/>
  </p:sldLayoutIdLst>
  <p:hf hdr="0" dt="0"/>
  <p:txStyles>
    <p:titleStyle>
      <a:lvl1pPr algn="l" defTabSz="711913" rtl="0" eaLnBrk="1" latinLnBrk="0" hangingPunct="1">
        <a:lnSpc>
          <a:spcPct val="92000"/>
        </a:lnSpc>
        <a:spcBef>
          <a:spcPct val="0"/>
        </a:spcBef>
        <a:buNone/>
        <a:defRPr sz="2000" b="0" i="0" kern="1200" cap="all" baseline="0">
          <a:solidFill>
            <a:schemeClr val="bg2"/>
          </a:solidFill>
          <a:latin typeface="+mj-lt"/>
          <a:ea typeface="+mj-ea"/>
          <a:cs typeface="+mj-cs"/>
        </a:defRPr>
      </a:lvl1pPr>
    </p:titleStyle>
    <p:bodyStyle>
      <a:lvl1pPr marL="0" indent="0" algn="l" defTabSz="711913"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11913"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11913"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11913"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11913"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5184" indent="-175184" algn="l" defTabSz="711913" rtl="0" eaLnBrk="1" latinLnBrk="0" hangingPunct="1">
        <a:lnSpc>
          <a:spcPct val="98000"/>
        </a:lnSpc>
        <a:spcBef>
          <a:spcPts val="0"/>
        </a:spcBef>
        <a:spcAft>
          <a:spcPts val="701"/>
        </a:spcAft>
        <a:buFont typeface="System Font Regular"/>
        <a:buChar char="—"/>
        <a:defRPr sz="934" kern="1200">
          <a:solidFill>
            <a:schemeClr val="tx1"/>
          </a:solidFill>
          <a:latin typeface="+mn-lt"/>
          <a:ea typeface="+mn-ea"/>
          <a:cs typeface="+mn-cs"/>
        </a:defRPr>
      </a:lvl6pPr>
      <a:lvl7pPr marL="140147" indent="-140147" algn="l" defTabSz="711913" rtl="0" eaLnBrk="1" latinLnBrk="0" hangingPunct="1">
        <a:lnSpc>
          <a:spcPct val="98000"/>
        </a:lnSpc>
        <a:spcBef>
          <a:spcPts val="0"/>
        </a:spcBef>
        <a:spcAft>
          <a:spcPts val="701"/>
        </a:spcAft>
        <a:buFont typeface="System Font Regular"/>
        <a:buChar char="—"/>
        <a:defRPr sz="701" kern="1200">
          <a:solidFill>
            <a:schemeClr val="tx1"/>
          </a:solidFill>
          <a:latin typeface="+mn-lt"/>
          <a:ea typeface="+mn-ea"/>
          <a:cs typeface="+mn-cs"/>
        </a:defRPr>
      </a:lvl7pPr>
      <a:lvl8pPr marL="126133" indent="-126133" algn="l" defTabSz="711913" rtl="0" eaLnBrk="1" latinLnBrk="0" hangingPunct="1">
        <a:lnSpc>
          <a:spcPct val="98000"/>
        </a:lnSpc>
        <a:spcBef>
          <a:spcPts val="0"/>
        </a:spcBef>
        <a:spcAft>
          <a:spcPts val="701"/>
        </a:spcAft>
        <a:buFont typeface="System Font Regular"/>
        <a:buChar char="—"/>
        <a:defRPr sz="622" kern="1200">
          <a:solidFill>
            <a:schemeClr val="tx1"/>
          </a:solidFill>
          <a:latin typeface="+mn-lt"/>
          <a:ea typeface="+mn-ea"/>
          <a:cs typeface="+mn-cs"/>
        </a:defRPr>
      </a:lvl8pPr>
      <a:lvl9pPr marL="0" indent="0" algn="l" defTabSz="711913" rtl="0" eaLnBrk="1" latinLnBrk="0" hangingPunct="1">
        <a:lnSpc>
          <a:spcPct val="98000"/>
        </a:lnSpc>
        <a:spcBef>
          <a:spcPts val="0"/>
        </a:spcBef>
        <a:buFont typeface="Arial" panose="020B0604020202020204" pitchFamily="34" charset="0"/>
        <a:buNone/>
        <a:defRPr sz="622" kern="1200">
          <a:solidFill>
            <a:schemeClr val="tx1"/>
          </a:solidFill>
          <a:latin typeface="+mn-lt"/>
          <a:ea typeface="+mn-ea"/>
          <a:cs typeface="+mn-cs"/>
        </a:defRPr>
      </a:lvl9pPr>
    </p:bodyStyle>
    <p:otherStyle>
      <a:defPPr>
        <a:defRPr lang="en-US"/>
      </a:defPPr>
      <a:lvl1pPr marL="0" algn="l" defTabSz="711913" rtl="0" eaLnBrk="1" latinLnBrk="0" hangingPunct="1">
        <a:defRPr sz="1401" kern="1200">
          <a:solidFill>
            <a:schemeClr val="tx1"/>
          </a:solidFill>
          <a:latin typeface="+mn-lt"/>
          <a:ea typeface="+mn-ea"/>
          <a:cs typeface="+mn-cs"/>
        </a:defRPr>
      </a:lvl1pPr>
      <a:lvl2pPr marL="355957" algn="l" defTabSz="711913" rtl="0" eaLnBrk="1" latinLnBrk="0" hangingPunct="1">
        <a:defRPr sz="1401" kern="1200">
          <a:solidFill>
            <a:schemeClr val="tx1"/>
          </a:solidFill>
          <a:latin typeface="+mn-lt"/>
          <a:ea typeface="+mn-ea"/>
          <a:cs typeface="+mn-cs"/>
        </a:defRPr>
      </a:lvl2pPr>
      <a:lvl3pPr marL="711913" algn="l" defTabSz="711913" rtl="0" eaLnBrk="1" latinLnBrk="0" hangingPunct="1">
        <a:defRPr sz="1401" kern="1200">
          <a:solidFill>
            <a:schemeClr val="tx1"/>
          </a:solidFill>
          <a:latin typeface="+mn-lt"/>
          <a:ea typeface="+mn-ea"/>
          <a:cs typeface="+mn-cs"/>
        </a:defRPr>
      </a:lvl3pPr>
      <a:lvl4pPr marL="1067871" algn="l" defTabSz="711913" rtl="0" eaLnBrk="1" latinLnBrk="0" hangingPunct="1">
        <a:defRPr sz="1401" kern="1200">
          <a:solidFill>
            <a:schemeClr val="tx1"/>
          </a:solidFill>
          <a:latin typeface="+mn-lt"/>
          <a:ea typeface="+mn-ea"/>
          <a:cs typeface="+mn-cs"/>
        </a:defRPr>
      </a:lvl4pPr>
      <a:lvl5pPr marL="1423829" algn="l" defTabSz="711913" rtl="0" eaLnBrk="1" latinLnBrk="0" hangingPunct="1">
        <a:defRPr sz="1401" kern="1200">
          <a:solidFill>
            <a:schemeClr val="tx1"/>
          </a:solidFill>
          <a:latin typeface="+mn-lt"/>
          <a:ea typeface="+mn-ea"/>
          <a:cs typeface="+mn-cs"/>
        </a:defRPr>
      </a:lvl5pPr>
      <a:lvl6pPr marL="1779786" algn="l" defTabSz="711913" rtl="0" eaLnBrk="1" latinLnBrk="0" hangingPunct="1">
        <a:defRPr sz="1401" kern="1200">
          <a:solidFill>
            <a:schemeClr val="tx1"/>
          </a:solidFill>
          <a:latin typeface="+mn-lt"/>
          <a:ea typeface="+mn-ea"/>
          <a:cs typeface="+mn-cs"/>
        </a:defRPr>
      </a:lvl6pPr>
      <a:lvl7pPr marL="2135743" algn="l" defTabSz="711913" rtl="0" eaLnBrk="1" latinLnBrk="0" hangingPunct="1">
        <a:defRPr sz="1401" kern="1200">
          <a:solidFill>
            <a:schemeClr val="tx1"/>
          </a:solidFill>
          <a:latin typeface="+mn-lt"/>
          <a:ea typeface="+mn-ea"/>
          <a:cs typeface="+mn-cs"/>
        </a:defRPr>
      </a:lvl7pPr>
      <a:lvl8pPr marL="2491700" algn="l" defTabSz="711913" rtl="0" eaLnBrk="1" latinLnBrk="0" hangingPunct="1">
        <a:defRPr sz="1401" kern="1200">
          <a:solidFill>
            <a:schemeClr val="tx1"/>
          </a:solidFill>
          <a:latin typeface="+mn-lt"/>
          <a:ea typeface="+mn-ea"/>
          <a:cs typeface="+mn-cs"/>
        </a:defRPr>
      </a:lvl8pPr>
      <a:lvl9pPr marL="2847657" algn="l" defTabSz="711913" rtl="0" eaLnBrk="1" latinLnBrk="0" hangingPunct="1">
        <a:defRPr sz="1401" kern="1200">
          <a:solidFill>
            <a:schemeClr val="tx1"/>
          </a:solidFill>
          <a:latin typeface="+mn-lt"/>
          <a:ea typeface="+mn-ea"/>
          <a:cs typeface="+mn-cs"/>
        </a:defRPr>
      </a:lvl9pPr>
    </p:otherStyle>
  </p:txStyles>
  <p:extLst>
    <p:ext uri="{27BBF7A9-308A-43DC-89C8-2F10F3537804}">
      <p15:sldGuideLst xmlns:p15="http://schemas.microsoft.com/office/powerpoint/2012/main">
        <p15:guide id="87" orient="horz" pos="997" userDrawn="1">
          <p15:clr>
            <a:srgbClr val="F26B43"/>
          </p15:clr>
        </p15:guide>
        <p15:guide id="88" pos="3120" userDrawn="1">
          <p15:clr>
            <a:srgbClr val="F26B43"/>
          </p15:clr>
        </p15:guide>
        <p15:guide id="89" pos="507" userDrawn="1">
          <p15:clr>
            <a:srgbClr val="F26B43"/>
          </p15:clr>
        </p15:guide>
        <p15:guide id="90" pos="146" userDrawn="1">
          <p15:clr>
            <a:srgbClr val="F26B43"/>
          </p15:clr>
        </p15:guide>
        <p15:guide id="91" pos="654" userDrawn="1">
          <p15:clr>
            <a:srgbClr val="F26B43"/>
          </p15:clr>
        </p15:guide>
        <p15:guide id="92" pos="1015" userDrawn="1">
          <p15:clr>
            <a:srgbClr val="F26B43"/>
          </p15:clr>
        </p15:guide>
        <p15:guide id="93" pos="1161" userDrawn="1">
          <p15:clr>
            <a:srgbClr val="F26B43"/>
          </p15:clr>
        </p15:guide>
        <p15:guide id="94" pos="1524" userDrawn="1">
          <p15:clr>
            <a:srgbClr val="F26B43"/>
          </p15:clr>
        </p15:guide>
        <p15:guide id="95" pos="1669" userDrawn="1">
          <p15:clr>
            <a:srgbClr val="F26B43"/>
          </p15:clr>
        </p15:guide>
        <p15:guide id="96" pos="2031" userDrawn="1">
          <p15:clr>
            <a:srgbClr val="F26B43"/>
          </p15:clr>
        </p15:guide>
        <p15:guide id="97" pos="2177" userDrawn="1">
          <p15:clr>
            <a:srgbClr val="F26B43"/>
          </p15:clr>
        </p15:guide>
        <p15:guide id="98" pos="2538" userDrawn="1">
          <p15:clr>
            <a:srgbClr val="F26B43"/>
          </p15:clr>
        </p15:guide>
        <p15:guide id="99" pos="2685" userDrawn="1">
          <p15:clr>
            <a:srgbClr val="F26B43"/>
          </p15:clr>
        </p15:guide>
        <p15:guide id="100" pos="3047" userDrawn="1">
          <p15:clr>
            <a:srgbClr val="F26B43"/>
          </p15:clr>
        </p15:guide>
        <p15:guide id="101" pos="3193" userDrawn="1">
          <p15:clr>
            <a:srgbClr val="F26B43"/>
          </p15:clr>
        </p15:guide>
        <p15:guide id="102" pos="3554" userDrawn="1">
          <p15:clr>
            <a:srgbClr val="F26B43"/>
          </p15:clr>
        </p15:guide>
        <p15:guide id="103" pos="3700" userDrawn="1">
          <p15:clr>
            <a:srgbClr val="F26B43"/>
          </p15:clr>
        </p15:guide>
        <p15:guide id="104" pos="4062" userDrawn="1">
          <p15:clr>
            <a:srgbClr val="F26B43"/>
          </p15:clr>
        </p15:guide>
        <p15:guide id="105" pos="4208" userDrawn="1">
          <p15:clr>
            <a:srgbClr val="F26B43"/>
          </p15:clr>
        </p15:guide>
        <p15:guide id="106" pos="4570" userDrawn="1">
          <p15:clr>
            <a:srgbClr val="F26B43"/>
          </p15:clr>
        </p15:guide>
        <p15:guide id="107" pos="4716" userDrawn="1">
          <p15:clr>
            <a:srgbClr val="F26B43"/>
          </p15:clr>
        </p15:guide>
        <p15:guide id="108" pos="5078" userDrawn="1">
          <p15:clr>
            <a:srgbClr val="F26B43"/>
          </p15:clr>
        </p15:guide>
        <p15:guide id="109" pos="5223" userDrawn="1">
          <p15:clr>
            <a:srgbClr val="F26B43"/>
          </p15:clr>
        </p15:guide>
        <p15:guide id="110" pos="5586" userDrawn="1">
          <p15:clr>
            <a:srgbClr val="F26B43"/>
          </p15:clr>
        </p15:guide>
        <p15:guide id="111" pos="5732" userDrawn="1">
          <p15:clr>
            <a:srgbClr val="F26B43"/>
          </p15:clr>
        </p15:guide>
        <p15:guide id="112" pos="6093" userDrawn="1">
          <p15:clr>
            <a:srgbClr val="F26B43"/>
          </p15:clr>
        </p15:guide>
        <p15:guide id="114" orient="horz" pos="4169" userDrawn="1">
          <p15:clr>
            <a:srgbClr val="F26B43"/>
          </p15:clr>
        </p15:guide>
        <p15:guide id="115" orient="horz" pos="3881" userDrawn="1">
          <p15:clr>
            <a:srgbClr val="F26B43"/>
          </p15:clr>
        </p15:guide>
        <p15:guide id="116" orient="horz" pos="140" userDrawn="1">
          <p15:clr>
            <a:srgbClr val="F26B43"/>
          </p15:clr>
        </p15:guide>
        <p15:guide id="117" orient="horz" pos="397" userDrawn="1">
          <p15:clr>
            <a:srgbClr val="F26B43"/>
          </p15:clr>
        </p15:guide>
        <p15:guide id="118"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customXml" Target="../../customXml/item12.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customXml" Target="../../customXml/item29.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customXml" Target="../../customXml/item42.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customXml" Target="../../customXml/item13.xml"/><Relationship Id="rId5" Type="http://schemas.openxmlformats.org/officeDocument/2006/relationships/image" Target="../media/image28.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customXml" Target="../../customXml/item32.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customXml" Target="../../customXml/item4.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customXml" Target="../../customXml/item21.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customXml" Target="../../customXml/item3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customXml" Target="../../customXml/item1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customXml" Target="../../customXml/item30.xml"/><Relationship Id="rId5" Type="http://schemas.openxmlformats.org/officeDocument/2006/relationships/image" Target="../media/image34.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7.svg"/><Relationship Id="rId2" Type="http://schemas.openxmlformats.org/officeDocument/2006/relationships/tags" Target="../tags/tag1.xml"/><Relationship Id="rId1" Type="http://schemas.openxmlformats.org/officeDocument/2006/relationships/customXml" Target="../../customXml/item9.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customXml" Target="../../customXml/item5.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customXml" Target="../../customXml/item22.x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customXml" Target="../../customXml/item38.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customXml" Target="../../customXml/item6.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customXml" Target="../../customXml/item24.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1.xml"/><Relationship Id="rId1" Type="http://schemas.openxmlformats.org/officeDocument/2006/relationships/customXml" Target="../../customXml/item45.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customXml" Target="../../customXml/item15.xml"/><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customXml" Target="../../customXml/item33.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customXml" Target="../../customXml/item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customXml" Target="../../customXml/item23.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customXml" Target="../../customXml/item4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customXml" Target="../../customXml/item11.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customXml" Target="../../customXml/item28.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customXml" Target="../../customXml/item3.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customXml" Target="../../customXml/item2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customXml" Target="../../customXml/item4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view of a city from a window&#10;&#10;Description automatically generated with low confidence">
            <a:extLst>
              <a:ext uri="{FF2B5EF4-FFF2-40B4-BE49-F238E27FC236}">
                <a16:creationId xmlns:a16="http://schemas.microsoft.com/office/drawing/2014/main" id="{CEEA5134-7970-A8FA-0FF1-ED5F2BB132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9" y="-5876"/>
            <a:ext cx="4976595" cy="6858000"/>
          </a:xfrm>
          <a:prstGeom prst="rect">
            <a:avLst/>
          </a:prstGeom>
        </p:spPr>
      </p:pic>
      <p:pic>
        <p:nvPicPr>
          <p:cNvPr id="10" name="Picture 9" descr="A picture containing sky, outdoor, city, window&#10;&#10;Description automatically generated">
            <a:extLst>
              <a:ext uri="{FF2B5EF4-FFF2-40B4-BE49-F238E27FC236}">
                <a16:creationId xmlns:a16="http://schemas.microsoft.com/office/drawing/2014/main" id="{774E588C-DD7F-56F4-857C-12598FC82F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4048" y="-5876"/>
            <a:ext cx="4976595" cy="6858000"/>
          </a:xfrm>
          <a:prstGeom prst="rect">
            <a:avLst/>
          </a:prstGeom>
        </p:spPr>
      </p:pic>
      <p:sp>
        <p:nvSpPr>
          <p:cNvPr id="4" name="Title 3">
            <a:extLst>
              <a:ext uri="{FF2B5EF4-FFF2-40B4-BE49-F238E27FC236}">
                <a16:creationId xmlns:a16="http://schemas.microsoft.com/office/drawing/2014/main" id="{F15AF755-7C88-CBDD-27B3-DC4F72268B4D}"/>
              </a:ext>
            </a:extLst>
          </p:cNvPr>
          <p:cNvSpPr>
            <a:spLocks noGrp="1"/>
          </p:cNvSpPr>
          <p:nvPr>
            <p:ph type="ctrTitle"/>
          </p:nvPr>
        </p:nvSpPr>
        <p:spPr>
          <a:xfrm>
            <a:off x="1238250" y="2995724"/>
            <a:ext cx="7429500" cy="886718"/>
          </a:xfrm>
        </p:spPr>
        <p:txBody>
          <a:bodyPr/>
          <a:lstStyle/>
          <a:p>
            <a:r>
              <a:rPr lang="en-GB" dirty="0"/>
              <a:t>View In Charts</a:t>
            </a:r>
            <a:br>
              <a:rPr lang="en-GB" dirty="0"/>
            </a:br>
            <a:r>
              <a:rPr lang="en-GB" dirty="0"/>
              <a:t>q2 2024</a:t>
            </a:r>
            <a:endParaRPr lang="en-GB" sz="3200" b="1" dirty="0"/>
          </a:p>
        </p:txBody>
      </p:sp>
      <p:sp>
        <p:nvSpPr>
          <p:cNvPr id="6" name="Text Placeholder 5">
            <a:extLst>
              <a:ext uri="{FF2B5EF4-FFF2-40B4-BE49-F238E27FC236}">
                <a16:creationId xmlns:a16="http://schemas.microsoft.com/office/drawing/2014/main" id="{F9F71DBC-5581-DAF0-C204-9E22C5CCA818}"/>
              </a:ext>
            </a:extLst>
          </p:cNvPr>
          <p:cNvSpPr>
            <a:spLocks noGrp="1"/>
          </p:cNvSpPr>
          <p:nvPr>
            <p:ph type="body" sz="quarter" idx="14"/>
          </p:nvPr>
        </p:nvSpPr>
        <p:spPr/>
        <p:txBody>
          <a:bodyPr/>
          <a:lstStyle/>
          <a:p>
            <a:br>
              <a:rPr lang="en-GB" sz="900" dirty="0"/>
            </a:br>
            <a:r>
              <a:rPr lang="en-GB" sz="900" dirty="0"/>
              <a:t>Rathbones Group Plc</a:t>
            </a:r>
          </a:p>
        </p:txBody>
      </p:sp>
      <p:pic>
        <p:nvPicPr>
          <p:cNvPr id="7" name="Graphic 6">
            <a:extLst>
              <a:ext uri="{FF2B5EF4-FFF2-40B4-BE49-F238E27FC236}">
                <a16:creationId xmlns:a16="http://schemas.microsoft.com/office/drawing/2014/main" id="{A415F048-B87E-44B2-8737-8EEC5A63BA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7782" y="396300"/>
            <a:ext cx="2147051" cy="233471"/>
          </a:xfrm>
          <a:prstGeom prst="rect">
            <a:avLst/>
          </a:prstGeom>
        </p:spPr>
      </p:pic>
      <p:pic>
        <p:nvPicPr>
          <p:cNvPr id="8" name="Graphic 7">
            <a:extLst>
              <a:ext uri="{FF2B5EF4-FFF2-40B4-BE49-F238E27FC236}">
                <a16:creationId xmlns:a16="http://schemas.microsoft.com/office/drawing/2014/main" id="{3421F624-6F67-4EB0-B2A6-2DD011E13AFF}"/>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4106" y="5731219"/>
            <a:ext cx="359755" cy="352077"/>
          </a:xfrm>
          <a:prstGeom prst="rect">
            <a:avLst/>
          </a:prstGeom>
        </p:spPr>
      </p:pic>
    </p:spTree>
    <p:extLst>
      <p:ext uri="{BB962C8B-B14F-4D97-AF65-F5344CB8AC3E}">
        <p14:creationId xmlns:p14="http://schemas.microsoft.com/office/powerpoint/2010/main" val="213351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484116-D36B-1635-23C9-C529CA43CD36}"/>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8AC3806F-CBED-B9A1-4453-D0E18730DEB3}"/>
              </a:ext>
            </a:extLst>
          </p:cNvPr>
          <p:cNvSpPr>
            <a:spLocks noGrp="1"/>
          </p:cNvSpPr>
          <p:nvPr>
            <p:ph type="sldNum" sz="quarter" idx="12"/>
          </p:nvPr>
        </p:nvSpPr>
        <p:spPr/>
        <p:txBody>
          <a:bodyPr/>
          <a:lstStyle/>
          <a:p>
            <a:fld id="{91D568E7-61F5-D04E-995D-81EF41C01A2A}" type="slidenum">
              <a:rPr lang="en-GB" smtClean="0"/>
              <a:t>10</a:t>
            </a:fld>
            <a:endParaRPr lang="en-GB"/>
          </a:p>
        </p:txBody>
      </p:sp>
      <p:sp>
        <p:nvSpPr>
          <p:cNvPr id="5" name="Text Placeholder 4">
            <a:extLst>
              <a:ext uri="{FF2B5EF4-FFF2-40B4-BE49-F238E27FC236}">
                <a16:creationId xmlns:a16="http://schemas.microsoft.com/office/drawing/2014/main" id="{FEB9D4E1-0E4E-D90F-15C2-26406810CB1B}"/>
              </a:ext>
            </a:extLst>
          </p:cNvPr>
          <p:cNvSpPr>
            <a:spLocks noGrp="1"/>
          </p:cNvSpPr>
          <p:nvPr>
            <p:ph type="body" sz="quarter" idx="17"/>
          </p:nvPr>
        </p:nvSpPr>
        <p:spPr>
          <a:xfrm>
            <a:off x="233743" y="6522975"/>
            <a:ext cx="4602843" cy="120674"/>
          </a:xfrm>
        </p:spPr>
        <p:txBody>
          <a:bodyPr/>
          <a:lstStyle/>
          <a:p>
            <a:r>
              <a:rPr lang="en-GB" sz="800" dirty="0"/>
              <a:t>Sources: LSEG, Indeed.com, Rathbones</a:t>
            </a:r>
          </a:p>
        </p:txBody>
      </p:sp>
      <p:sp>
        <p:nvSpPr>
          <p:cNvPr id="6" name="Subtitle 5">
            <a:extLst>
              <a:ext uri="{FF2B5EF4-FFF2-40B4-BE49-F238E27FC236}">
                <a16:creationId xmlns:a16="http://schemas.microsoft.com/office/drawing/2014/main" id="{560A8BA7-4118-F109-3CA7-D7069D07232E}"/>
              </a:ext>
            </a:extLst>
          </p:cNvPr>
          <p:cNvSpPr>
            <a:spLocks noGrp="1"/>
          </p:cNvSpPr>
          <p:nvPr>
            <p:ph type="subTitle" idx="1"/>
          </p:nvPr>
        </p:nvSpPr>
        <p:spPr>
          <a:xfrm>
            <a:off x="229728" y="1205601"/>
            <a:ext cx="6215517" cy="213456"/>
          </a:xfrm>
        </p:spPr>
        <p:txBody>
          <a:bodyPr/>
          <a:lstStyle/>
          <a:p>
            <a:r>
              <a:rPr lang="en-GB" sz="1400" dirty="0"/>
              <a:t>US wage growth (% year on year)</a:t>
            </a:r>
            <a:endParaRPr lang="en-GB" sz="1200" dirty="0"/>
          </a:p>
        </p:txBody>
      </p:sp>
      <p:sp>
        <p:nvSpPr>
          <p:cNvPr id="8" name="Title 7">
            <a:extLst>
              <a:ext uri="{FF2B5EF4-FFF2-40B4-BE49-F238E27FC236}">
                <a16:creationId xmlns:a16="http://schemas.microsoft.com/office/drawing/2014/main" id="{713E90FC-A94B-DB45-7A6D-E85F1324D44F}"/>
              </a:ext>
            </a:extLst>
          </p:cNvPr>
          <p:cNvSpPr>
            <a:spLocks noGrp="1"/>
          </p:cNvSpPr>
          <p:nvPr>
            <p:ph type="title"/>
          </p:nvPr>
        </p:nvSpPr>
        <p:spPr>
          <a:xfrm>
            <a:off x="229728" y="640924"/>
            <a:ext cx="9438026" cy="566309"/>
          </a:xfrm>
        </p:spPr>
        <p:txBody>
          <a:bodyPr/>
          <a:lstStyle/>
          <a:p>
            <a:r>
              <a:rPr lang="en-GB" dirty="0"/>
              <a:t>Salaries offered to new employees suggest inflation pressure will continue to fade, but uncertainty remains</a:t>
            </a:r>
          </a:p>
        </p:txBody>
      </p:sp>
      <p:pic>
        <p:nvPicPr>
          <p:cNvPr id="9" name="Picture 8">
            <a:extLst>
              <a:ext uri="{FF2B5EF4-FFF2-40B4-BE49-F238E27FC236}">
                <a16:creationId xmlns:a16="http://schemas.microsoft.com/office/drawing/2014/main" id="{FBE6C22B-35CD-7A3A-17DA-067EF34C1FD0}"/>
              </a:ext>
            </a:extLst>
          </p:cNvPr>
          <p:cNvPicPr>
            <a:picLocks noChangeAspect="1"/>
          </p:cNvPicPr>
          <p:nvPr/>
        </p:nvPicPr>
        <p:blipFill>
          <a:blip r:embed="rId4"/>
          <a:stretch>
            <a:fillRect/>
          </a:stretch>
        </p:blipFill>
        <p:spPr>
          <a:xfrm>
            <a:off x="230036" y="1582738"/>
            <a:ext cx="7043386" cy="4578350"/>
          </a:xfrm>
          <a:prstGeom prst="rect">
            <a:avLst/>
          </a:prstGeom>
        </p:spPr>
      </p:pic>
    </p:spTree>
    <p:extLst>
      <p:ext uri="{BB962C8B-B14F-4D97-AF65-F5344CB8AC3E}">
        <p14:creationId xmlns:p14="http://schemas.microsoft.com/office/powerpoint/2010/main" val="348499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11</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408679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Investors are right to cheer a huge reduction in inflation uncertainty so far</a:t>
            </a:r>
          </a:p>
          <a:p>
            <a:pPr marL="182563" indent="-182563">
              <a:spcAft>
                <a:spcPts val="1200"/>
              </a:spcAft>
              <a:buFont typeface="Georgia" panose="02040502050405020303" pitchFamily="18" charset="0"/>
              <a:buChar char="—"/>
            </a:pPr>
            <a:r>
              <a:rPr lang="en-GB" sz="1100" dirty="0"/>
              <a:t>The disinflationary momentum has been profound, especially in Europe</a:t>
            </a:r>
          </a:p>
          <a:p>
            <a:pPr marL="182563" indent="-182563">
              <a:spcAft>
                <a:spcPts val="1200"/>
              </a:spcAft>
              <a:buFont typeface="Georgia" panose="02040502050405020303" pitchFamily="18" charset="0"/>
              <a:buChar char="—"/>
            </a:pPr>
            <a:r>
              <a:rPr lang="en-GB" sz="1100" dirty="0"/>
              <a:t>Wage growth has slowed more gradually, but there has still been solid progress</a:t>
            </a:r>
          </a:p>
          <a:p>
            <a:pPr marL="182563" indent="-182563">
              <a:spcAft>
                <a:spcPts val="1200"/>
              </a:spcAft>
              <a:buFont typeface="Georgia" panose="02040502050405020303" pitchFamily="18" charset="0"/>
              <a:buChar char="—"/>
            </a:pPr>
            <a:r>
              <a:rPr lang="en-GB" sz="1100" dirty="0"/>
              <a:t>The latest data suggests the risks of inflation proving persistent are greater in the US than in the UK and Europe</a:t>
            </a:r>
          </a:p>
        </p:txBody>
      </p:sp>
    </p:spTree>
    <p:extLst>
      <p:ext uri="{BB962C8B-B14F-4D97-AF65-F5344CB8AC3E}">
        <p14:creationId xmlns:p14="http://schemas.microsoft.com/office/powerpoint/2010/main" val="58194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F0B854-7203-EDA6-1935-9FDC63E27547}"/>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D718A2FB-29D6-D4CA-893F-A19D2F5692C2}"/>
              </a:ext>
            </a:extLst>
          </p:cNvPr>
          <p:cNvSpPr>
            <a:spLocks noGrp="1"/>
          </p:cNvSpPr>
          <p:nvPr>
            <p:ph type="sldNum" sz="quarter" idx="12"/>
          </p:nvPr>
        </p:nvSpPr>
        <p:spPr/>
        <p:txBody>
          <a:bodyPr/>
          <a:lstStyle/>
          <a:p>
            <a:fld id="{91D568E7-61F5-D04E-995D-81EF41C01A2A}" type="slidenum">
              <a:rPr lang="en-GB" smtClean="0"/>
              <a:t>12</a:t>
            </a:fld>
            <a:endParaRPr lang="en-GB"/>
          </a:p>
        </p:txBody>
      </p:sp>
      <p:sp>
        <p:nvSpPr>
          <p:cNvPr id="5" name="Text Placeholder 4">
            <a:extLst>
              <a:ext uri="{FF2B5EF4-FFF2-40B4-BE49-F238E27FC236}">
                <a16:creationId xmlns:a16="http://schemas.microsoft.com/office/drawing/2014/main" id="{58C91338-EB63-2B1A-FF03-9F618D460F39}"/>
              </a:ext>
            </a:extLst>
          </p:cNvPr>
          <p:cNvSpPr>
            <a:spLocks noGrp="1"/>
          </p:cNvSpPr>
          <p:nvPr>
            <p:ph type="body" sz="quarter" idx="17"/>
          </p:nvPr>
        </p:nvSpPr>
        <p:spPr>
          <a:xfrm>
            <a:off x="233743" y="6402301"/>
            <a:ext cx="7531037" cy="241348"/>
          </a:xfrm>
        </p:spPr>
        <p:txBody>
          <a:bodyPr/>
          <a:lstStyle/>
          <a:p>
            <a:r>
              <a:rPr lang="en-GB" dirty="0"/>
              <a:t>Sources: LSEG,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7D81BE79-4632-3FDA-FE40-497F8EC28775}"/>
              </a:ext>
            </a:extLst>
          </p:cNvPr>
          <p:cNvSpPr>
            <a:spLocks noGrp="1"/>
          </p:cNvSpPr>
          <p:nvPr>
            <p:ph type="subTitle" idx="1"/>
          </p:nvPr>
        </p:nvSpPr>
        <p:spPr>
          <a:xfrm>
            <a:off x="229728" y="1205601"/>
            <a:ext cx="6215517" cy="213456"/>
          </a:xfrm>
        </p:spPr>
        <p:txBody>
          <a:bodyPr/>
          <a:lstStyle/>
          <a:p>
            <a:r>
              <a:rPr lang="en-GB" sz="1400" dirty="0"/>
              <a:t>Market-implied interest rate expectations (%)</a:t>
            </a:r>
            <a:endParaRPr lang="en-GB" dirty="0"/>
          </a:p>
        </p:txBody>
      </p:sp>
      <p:sp>
        <p:nvSpPr>
          <p:cNvPr id="8" name="Title 7">
            <a:extLst>
              <a:ext uri="{FF2B5EF4-FFF2-40B4-BE49-F238E27FC236}">
                <a16:creationId xmlns:a16="http://schemas.microsoft.com/office/drawing/2014/main" id="{75930941-5584-9A8F-F0B8-930B70AE6E6D}"/>
              </a:ext>
            </a:extLst>
          </p:cNvPr>
          <p:cNvSpPr>
            <a:spLocks noGrp="1"/>
          </p:cNvSpPr>
          <p:nvPr>
            <p:ph type="title"/>
          </p:nvPr>
        </p:nvSpPr>
        <p:spPr>
          <a:xfrm>
            <a:off x="229728" y="640924"/>
            <a:ext cx="9438026" cy="566309"/>
          </a:xfrm>
        </p:spPr>
        <p:txBody>
          <a:bodyPr/>
          <a:lstStyle/>
          <a:p>
            <a:r>
              <a:rPr lang="en-GB" dirty="0"/>
              <a:t>Markets are expecting similarly mild interest rate cuts in the us and </a:t>
            </a:r>
            <a:r>
              <a:rPr lang="en-GB" dirty="0" err="1"/>
              <a:t>uk</a:t>
            </a:r>
            <a:r>
              <a:rPr lang="en-GB" dirty="0"/>
              <a:t>, despite differences in inflationary pressures</a:t>
            </a:r>
          </a:p>
        </p:txBody>
      </p:sp>
      <p:pic>
        <p:nvPicPr>
          <p:cNvPr id="9" name="Picture 8">
            <a:extLst>
              <a:ext uri="{FF2B5EF4-FFF2-40B4-BE49-F238E27FC236}">
                <a16:creationId xmlns:a16="http://schemas.microsoft.com/office/drawing/2014/main" id="{9472BB3C-8F1A-AC46-193B-AA4BCC26D719}"/>
              </a:ext>
            </a:extLst>
          </p:cNvPr>
          <p:cNvPicPr>
            <a:picLocks noChangeAspect="1"/>
          </p:cNvPicPr>
          <p:nvPr/>
        </p:nvPicPr>
        <p:blipFill>
          <a:blip r:embed="rId4"/>
          <a:stretch>
            <a:fillRect/>
          </a:stretch>
        </p:blipFill>
        <p:spPr>
          <a:xfrm>
            <a:off x="229728" y="1604245"/>
            <a:ext cx="7025147" cy="4566494"/>
          </a:xfrm>
          <a:prstGeom prst="rect">
            <a:avLst/>
          </a:prstGeom>
        </p:spPr>
      </p:pic>
    </p:spTree>
    <p:extLst>
      <p:ext uri="{BB962C8B-B14F-4D97-AF65-F5344CB8AC3E}">
        <p14:creationId xmlns:p14="http://schemas.microsoft.com/office/powerpoint/2010/main" val="50730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39AC42-22AC-A17B-BE90-305FA44205D3}"/>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C0D0A71D-754B-C1F0-B780-008B58EA4BE8}"/>
              </a:ext>
            </a:extLst>
          </p:cNvPr>
          <p:cNvSpPr>
            <a:spLocks noGrp="1"/>
          </p:cNvSpPr>
          <p:nvPr>
            <p:ph type="sldNum" sz="quarter" idx="12"/>
          </p:nvPr>
        </p:nvSpPr>
        <p:spPr/>
        <p:txBody>
          <a:bodyPr/>
          <a:lstStyle/>
          <a:p>
            <a:fld id="{91D568E7-61F5-D04E-995D-81EF41C01A2A}" type="slidenum">
              <a:rPr lang="en-GB" smtClean="0"/>
              <a:t>13</a:t>
            </a:fld>
            <a:endParaRPr lang="en-GB"/>
          </a:p>
        </p:txBody>
      </p:sp>
      <p:sp>
        <p:nvSpPr>
          <p:cNvPr id="5" name="Text Placeholder 4">
            <a:extLst>
              <a:ext uri="{FF2B5EF4-FFF2-40B4-BE49-F238E27FC236}">
                <a16:creationId xmlns:a16="http://schemas.microsoft.com/office/drawing/2014/main" id="{1F8FA459-61B2-D4A6-94E7-C3BBB0FF9B9B}"/>
              </a:ext>
            </a:extLst>
          </p:cNvPr>
          <p:cNvSpPr>
            <a:spLocks noGrp="1"/>
          </p:cNvSpPr>
          <p:nvPr>
            <p:ph type="body" sz="quarter" idx="17"/>
          </p:nvPr>
        </p:nvSpPr>
        <p:spPr>
          <a:xfrm>
            <a:off x="233743" y="6402301"/>
            <a:ext cx="7927277" cy="241348"/>
          </a:xfrm>
        </p:spPr>
        <p:txBody>
          <a:bodyPr/>
          <a:lstStyle/>
          <a:p>
            <a:r>
              <a:rPr lang="en-GB" dirty="0"/>
              <a:t>Sources: LSEG, Bloomberg,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F92A87A7-E108-3C2B-8A03-D308CEFF59C0}"/>
              </a:ext>
            </a:extLst>
          </p:cNvPr>
          <p:cNvSpPr>
            <a:spLocks noGrp="1"/>
          </p:cNvSpPr>
          <p:nvPr>
            <p:ph type="subTitle" idx="1"/>
          </p:nvPr>
        </p:nvSpPr>
        <p:spPr>
          <a:xfrm>
            <a:off x="229728" y="1205601"/>
            <a:ext cx="4602843" cy="213456"/>
          </a:xfrm>
        </p:spPr>
        <p:txBody>
          <a:bodyPr/>
          <a:lstStyle/>
          <a:p>
            <a:r>
              <a:rPr lang="en-GB" sz="1400" dirty="0"/>
              <a:t>Fed Funds Rate after last rate hike of the cycle (%)</a:t>
            </a:r>
          </a:p>
        </p:txBody>
      </p:sp>
      <p:sp>
        <p:nvSpPr>
          <p:cNvPr id="8" name="Title 7">
            <a:extLst>
              <a:ext uri="{FF2B5EF4-FFF2-40B4-BE49-F238E27FC236}">
                <a16:creationId xmlns:a16="http://schemas.microsoft.com/office/drawing/2014/main" id="{657B4771-A815-7C92-7665-3A1D7472B8E0}"/>
              </a:ext>
            </a:extLst>
          </p:cNvPr>
          <p:cNvSpPr>
            <a:spLocks noGrp="1"/>
          </p:cNvSpPr>
          <p:nvPr>
            <p:ph type="title"/>
          </p:nvPr>
        </p:nvSpPr>
        <p:spPr>
          <a:xfrm>
            <a:off x="229728" y="640924"/>
            <a:ext cx="9438026" cy="566309"/>
          </a:xfrm>
        </p:spPr>
        <p:txBody>
          <a:bodyPr/>
          <a:lstStyle/>
          <a:p>
            <a:r>
              <a:rPr lang="en-GB" dirty="0">
                <a:solidFill>
                  <a:schemeClr val="accent1"/>
                </a:solidFill>
              </a:rPr>
              <a:t>Markets are only pricing in modest interest rate cuts by historical comparison</a:t>
            </a:r>
            <a:endParaRPr lang="en-GB" dirty="0"/>
          </a:p>
        </p:txBody>
      </p:sp>
      <p:sp>
        <p:nvSpPr>
          <p:cNvPr id="9" name="Subtitle 5">
            <a:extLst>
              <a:ext uri="{FF2B5EF4-FFF2-40B4-BE49-F238E27FC236}">
                <a16:creationId xmlns:a16="http://schemas.microsoft.com/office/drawing/2014/main" id="{ED82BFD8-B2BF-7484-F885-AB95ADDDDBFF}"/>
              </a:ext>
            </a:extLst>
          </p:cNvPr>
          <p:cNvSpPr txBox="1">
            <a:spLocks/>
          </p:cNvSpPr>
          <p:nvPr/>
        </p:nvSpPr>
        <p:spPr>
          <a:xfrm>
            <a:off x="5064911" y="1196975"/>
            <a:ext cx="4711549" cy="213456"/>
          </a:xfrm>
          <a:prstGeom prst="rect">
            <a:avLst/>
          </a:prstGeom>
        </p:spPr>
        <p:txBody>
          <a:bodyPr vert="horz" wrap="square" lIns="0" tIns="0" rIns="0" bIns="0" rtlCol="0">
            <a:spAutoFit/>
          </a:bodyPr>
          <a:lstStyle>
            <a:lvl1pPr marL="0" indent="0" algn="l" defTabSz="711913" rtl="0" eaLnBrk="1" latinLnBrk="0" hangingPunct="1">
              <a:lnSpc>
                <a:spcPct val="102000"/>
              </a:lnSpc>
              <a:spcBef>
                <a:spcPts val="0"/>
              </a:spcBef>
              <a:buFont typeface="Arial" panose="020B0604020202020204" pitchFamily="34" charset="0"/>
              <a:buNone/>
              <a:defRPr sz="1400" b="0" i="0" kern="1200">
                <a:solidFill>
                  <a:schemeClr val="bg2"/>
                </a:solidFill>
                <a:latin typeface="Rathbones Sans" pitchFamily="2" charset="0"/>
                <a:ea typeface="+mn-ea"/>
                <a:cs typeface="+mn-cs"/>
              </a:defRPr>
            </a:lvl1pPr>
            <a:lvl2pPr marL="355957" indent="0" algn="ctr" defTabSz="711913" rtl="0" eaLnBrk="1" latinLnBrk="0" hangingPunct="1">
              <a:lnSpc>
                <a:spcPct val="111000"/>
              </a:lnSpc>
              <a:spcBef>
                <a:spcPts val="0"/>
              </a:spcBef>
              <a:buFont typeface="Arial" panose="020B0604020202020204" pitchFamily="34" charset="0"/>
              <a:buNone/>
              <a:defRPr sz="1557" b="0" kern="1200">
                <a:solidFill>
                  <a:schemeClr val="tx1"/>
                </a:solidFill>
                <a:latin typeface="+mn-lt"/>
                <a:ea typeface="+mn-ea"/>
                <a:cs typeface="+mn-cs"/>
              </a:defRPr>
            </a:lvl2pPr>
            <a:lvl3pPr marL="711913" indent="0" algn="ctr" defTabSz="711913" rtl="0" eaLnBrk="1" latinLnBrk="0" hangingPunct="1">
              <a:lnSpc>
                <a:spcPct val="111000"/>
              </a:lnSpc>
              <a:spcBef>
                <a:spcPts val="0"/>
              </a:spcBef>
              <a:buFont typeface="Arial" panose="020B0604020202020204" pitchFamily="34" charset="0"/>
              <a:buNone/>
              <a:defRPr sz="1401" b="1" i="0" kern="1200">
                <a:solidFill>
                  <a:schemeClr val="tx1"/>
                </a:solidFill>
                <a:latin typeface="Rathbones Sans" pitchFamily="2" charset="0"/>
                <a:ea typeface="+mn-ea"/>
                <a:cs typeface="+mn-cs"/>
              </a:defRPr>
            </a:lvl3pPr>
            <a:lvl4pPr marL="1067871" indent="0" algn="ctr" defTabSz="711913" rtl="0" eaLnBrk="1" latinLnBrk="0" hangingPunct="1">
              <a:lnSpc>
                <a:spcPct val="111000"/>
              </a:lnSpc>
              <a:spcBef>
                <a:spcPts val="0"/>
              </a:spcBef>
              <a:buFont typeface="Arial" panose="020B0604020202020204" pitchFamily="34" charset="0"/>
              <a:buNone/>
              <a:defRPr sz="1246" kern="1200">
                <a:solidFill>
                  <a:schemeClr val="tx1"/>
                </a:solidFill>
                <a:latin typeface="+mn-lt"/>
                <a:ea typeface="+mn-ea"/>
                <a:cs typeface="+mn-cs"/>
              </a:defRPr>
            </a:lvl4pPr>
            <a:lvl5pPr marL="1423829"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5pPr>
            <a:lvl6pPr marL="1779786"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6pPr>
            <a:lvl7pPr marL="2135743"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7pPr>
            <a:lvl8pPr marL="2491700"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8pPr>
            <a:lvl9pPr marL="2847657"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9pPr>
          </a:lstStyle>
          <a:p>
            <a:r>
              <a:rPr lang="en-GB" sz="1400" dirty="0"/>
              <a:t>UK Bank Rate after last rate hike of the cycle (%)</a:t>
            </a:r>
          </a:p>
        </p:txBody>
      </p:sp>
      <p:pic>
        <p:nvPicPr>
          <p:cNvPr id="10" name="Picture 9">
            <a:extLst>
              <a:ext uri="{FF2B5EF4-FFF2-40B4-BE49-F238E27FC236}">
                <a16:creationId xmlns:a16="http://schemas.microsoft.com/office/drawing/2014/main" id="{854BA87B-808F-F73A-167E-CA8DE8CE4317}"/>
              </a:ext>
            </a:extLst>
          </p:cNvPr>
          <p:cNvPicPr>
            <a:picLocks noChangeAspect="1"/>
          </p:cNvPicPr>
          <p:nvPr/>
        </p:nvPicPr>
        <p:blipFill>
          <a:blip r:embed="rId4"/>
          <a:stretch>
            <a:fillRect/>
          </a:stretch>
        </p:blipFill>
        <p:spPr>
          <a:xfrm>
            <a:off x="4992171" y="1582738"/>
            <a:ext cx="4659437" cy="3202825"/>
          </a:xfrm>
          <a:prstGeom prst="rect">
            <a:avLst/>
          </a:prstGeom>
        </p:spPr>
      </p:pic>
      <p:pic>
        <p:nvPicPr>
          <p:cNvPr id="11" name="Picture 10">
            <a:extLst>
              <a:ext uri="{FF2B5EF4-FFF2-40B4-BE49-F238E27FC236}">
                <a16:creationId xmlns:a16="http://schemas.microsoft.com/office/drawing/2014/main" id="{223BF8BD-F993-4C81-6AD8-77F601D967EF}"/>
              </a:ext>
            </a:extLst>
          </p:cNvPr>
          <p:cNvPicPr>
            <a:picLocks noChangeAspect="1"/>
          </p:cNvPicPr>
          <p:nvPr/>
        </p:nvPicPr>
        <p:blipFill>
          <a:blip r:embed="rId5"/>
          <a:stretch>
            <a:fillRect/>
          </a:stretch>
        </p:blipFill>
        <p:spPr>
          <a:xfrm>
            <a:off x="254392" y="1595195"/>
            <a:ext cx="4578179" cy="3148179"/>
          </a:xfrm>
          <a:prstGeom prst="rect">
            <a:avLst/>
          </a:prstGeom>
        </p:spPr>
      </p:pic>
    </p:spTree>
    <p:extLst>
      <p:ext uri="{BB962C8B-B14F-4D97-AF65-F5344CB8AC3E}">
        <p14:creationId xmlns:p14="http://schemas.microsoft.com/office/powerpoint/2010/main" val="343458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3456BD-4DF4-91E3-7503-AB92BF7DC487}"/>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B5CECF1E-02A0-625D-7D19-555C909CEF97}"/>
              </a:ext>
            </a:extLst>
          </p:cNvPr>
          <p:cNvSpPr>
            <a:spLocks noGrp="1"/>
          </p:cNvSpPr>
          <p:nvPr>
            <p:ph type="sldNum" sz="quarter" idx="12"/>
          </p:nvPr>
        </p:nvSpPr>
        <p:spPr/>
        <p:txBody>
          <a:bodyPr/>
          <a:lstStyle/>
          <a:p>
            <a:fld id="{91D568E7-61F5-D04E-995D-81EF41C01A2A}" type="slidenum">
              <a:rPr lang="en-GB" smtClean="0"/>
              <a:t>14</a:t>
            </a:fld>
            <a:endParaRPr lang="en-GB"/>
          </a:p>
        </p:txBody>
      </p:sp>
      <p:sp>
        <p:nvSpPr>
          <p:cNvPr id="5" name="Text Placeholder 4">
            <a:extLst>
              <a:ext uri="{FF2B5EF4-FFF2-40B4-BE49-F238E27FC236}">
                <a16:creationId xmlns:a16="http://schemas.microsoft.com/office/drawing/2014/main" id="{9B8E10C9-94DA-0B91-76EA-AF98CE4684D5}"/>
              </a:ext>
            </a:extLst>
          </p:cNvPr>
          <p:cNvSpPr>
            <a:spLocks noGrp="1"/>
          </p:cNvSpPr>
          <p:nvPr>
            <p:ph type="body" sz="quarter" idx="17"/>
          </p:nvPr>
        </p:nvSpPr>
        <p:spPr>
          <a:xfrm>
            <a:off x="233743" y="6402301"/>
            <a:ext cx="7827582" cy="241348"/>
          </a:xfrm>
        </p:spPr>
        <p:txBody>
          <a:bodyPr/>
          <a:lstStyle/>
          <a:p>
            <a:r>
              <a:rPr lang="en-GB" dirty="0"/>
              <a:t>Sources: LSEG,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41889A8D-8A5B-4CA3-CA86-EB17CD8F216F}"/>
              </a:ext>
            </a:extLst>
          </p:cNvPr>
          <p:cNvSpPr>
            <a:spLocks noGrp="1"/>
          </p:cNvSpPr>
          <p:nvPr>
            <p:ph type="subTitle" idx="1"/>
          </p:nvPr>
        </p:nvSpPr>
        <p:spPr>
          <a:xfrm>
            <a:off x="229728" y="1205601"/>
            <a:ext cx="6215517" cy="213456"/>
          </a:xfrm>
        </p:spPr>
        <p:txBody>
          <a:bodyPr/>
          <a:lstStyle/>
          <a:p>
            <a:r>
              <a:rPr lang="en-GB" sz="1400" dirty="0"/>
              <a:t>10-year government bond yields (%)</a:t>
            </a:r>
            <a:endParaRPr lang="en-GB" sz="1200" dirty="0"/>
          </a:p>
        </p:txBody>
      </p:sp>
      <p:sp>
        <p:nvSpPr>
          <p:cNvPr id="8" name="Title 7">
            <a:extLst>
              <a:ext uri="{FF2B5EF4-FFF2-40B4-BE49-F238E27FC236}">
                <a16:creationId xmlns:a16="http://schemas.microsoft.com/office/drawing/2014/main" id="{4AF5D97D-D08B-7937-1A39-154758027A28}"/>
              </a:ext>
            </a:extLst>
          </p:cNvPr>
          <p:cNvSpPr>
            <a:spLocks noGrp="1"/>
          </p:cNvSpPr>
          <p:nvPr>
            <p:ph type="title"/>
          </p:nvPr>
        </p:nvSpPr>
        <p:spPr>
          <a:xfrm>
            <a:off x="229728" y="640924"/>
            <a:ext cx="9438026" cy="283154"/>
          </a:xfrm>
        </p:spPr>
        <p:txBody>
          <a:bodyPr/>
          <a:lstStyle/>
          <a:p>
            <a:r>
              <a:rPr lang="en-GB" dirty="0"/>
              <a:t>Bond yields are still high by recent standards </a:t>
            </a:r>
          </a:p>
        </p:txBody>
      </p:sp>
      <p:pic>
        <p:nvPicPr>
          <p:cNvPr id="9" name="Picture 8">
            <a:extLst>
              <a:ext uri="{FF2B5EF4-FFF2-40B4-BE49-F238E27FC236}">
                <a16:creationId xmlns:a16="http://schemas.microsoft.com/office/drawing/2014/main" id="{9F5378D8-1556-7FD5-D4AC-3CE11858A45C}"/>
              </a:ext>
            </a:extLst>
          </p:cNvPr>
          <p:cNvPicPr>
            <a:picLocks noChangeAspect="1"/>
          </p:cNvPicPr>
          <p:nvPr/>
        </p:nvPicPr>
        <p:blipFill>
          <a:blip r:embed="rId4"/>
          <a:stretch>
            <a:fillRect/>
          </a:stretch>
        </p:blipFill>
        <p:spPr>
          <a:xfrm>
            <a:off x="229728" y="1605368"/>
            <a:ext cx="7025147" cy="4566494"/>
          </a:xfrm>
          <a:prstGeom prst="rect">
            <a:avLst/>
          </a:prstGeom>
        </p:spPr>
      </p:pic>
    </p:spTree>
    <p:extLst>
      <p:ext uri="{BB962C8B-B14F-4D97-AF65-F5344CB8AC3E}">
        <p14:creationId xmlns:p14="http://schemas.microsoft.com/office/powerpoint/2010/main" val="64657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15</a:t>
            </a:fld>
            <a:endParaRPr lang="en-GB">
              <a:solidFill>
                <a:schemeClr val="bg1"/>
              </a:solidFill>
            </a:endParaRPr>
          </a:p>
        </p:txBody>
      </p:sp>
      <p:sp>
        <p:nvSpPr>
          <p:cNvPr id="5" name="Text Placeholder 4">
            <a:extLst>
              <a:ext uri="{FF2B5EF4-FFF2-40B4-BE49-F238E27FC236}">
                <a16:creationId xmlns:a16="http://schemas.microsoft.com/office/drawing/2014/main" id="{F516BF68-46F8-F1E1-AB67-B3D1A91AB3A3}"/>
              </a:ext>
            </a:extLst>
          </p:cNvPr>
          <p:cNvSpPr>
            <a:spLocks noGrp="1"/>
          </p:cNvSpPr>
          <p:nvPr>
            <p:ph type="body" sz="quarter" idx="17"/>
          </p:nvPr>
        </p:nvSpPr>
        <p:spPr>
          <a:xfrm>
            <a:off x="233743" y="6402301"/>
            <a:ext cx="4361117" cy="241348"/>
          </a:xfrm>
        </p:spPr>
        <p:txBody>
          <a:bodyPr/>
          <a:lstStyle/>
          <a:p>
            <a:r>
              <a:rPr lang="en-GB" dirty="0">
                <a:latin typeface="+mj-lt"/>
              </a:rPr>
              <a:t>Investments can go down as well as up and you could get back less than you invested. Past performance is not a reliable indicator of future results</a:t>
            </a:r>
            <a:r>
              <a:rPr lang="en-GB" dirty="0"/>
              <a:t>.</a:t>
            </a: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408679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Interest rates will probably fall in 2024, but there’s lots of uncertainty about how far</a:t>
            </a:r>
          </a:p>
          <a:p>
            <a:pPr marL="182563" indent="-182563">
              <a:spcAft>
                <a:spcPts val="1200"/>
              </a:spcAft>
              <a:buFont typeface="Georgia" panose="02040502050405020303" pitchFamily="18" charset="0"/>
              <a:buChar char="—"/>
            </a:pPr>
            <a:r>
              <a:rPr lang="en-GB" sz="1100" dirty="0"/>
              <a:t>The market expects 3 quarter-point rate cuts in 2024 in the US and UK</a:t>
            </a:r>
          </a:p>
          <a:p>
            <a:pPr marL="182563" indent="-182563">
              <a:spcAft>
                <a:spcPts val="1200"/>
              </a:spcAft>
              <a:buFont typeface="Georgia" panose="02040502050405020303" pitchFamily="18" charset="0"/>
              <a:buChar char="—"/>
            </a:pPr>
            <a:r>
              <a:rPr lang="en-GB" sz="1100" dirty="0"/>
              <a:t>If economies take a turn for the worse, rates will probably fall much further</a:t>
            </a:r>
          </a:p>
          <a:p>
            <a:pPr marL="182563" indent="-182563">
              <a:spcAft>
                <a:spcPts val="1200"/>
              </a:spcAft>
              <a:buFont typeface="Georgia" panose="02040502050405020303" pitchFamily="18" charset="0"/>
              <a:buChar char="—"/>
            </a:pPr>
            <a:r>
              <a:rPr lang="en-GB" sz="1100" dirty="0"/>
              <a:t>If conditions don’t deteriorate, rates could still fall a little</a:t>
            </a:r>
          </a:p>
          <a:p>
            <a:pPr marL="182563" indent="-182563">
              <a:spcAft>
                <a:spcPts val="1200"/>
              </a:spcAft>
              <a:buFont typeface="Georgia" panose="02040502050405020303" pitchFamily="18" charset="0"/>
              <a:buChar char="—"/>
            </a:pPr>
            <a:r>
              <a:rPr lang="en-GB" sz="1100" dirty="0"/>
              <a:t>Government bonds should provide us with protection if there is a recession, and meanwhile pay high yields by recent standards</a:t>
            </a:r>
          </a:p>
          <a:p>
            <a:pPr marL="182563" indent="-182563">
              <a:spcAft>
                <a:spcPts val="1200"/>
              </a:spcAft>
              <a:buFont typeface="Georgia" panose="02040502050405020303" pitchFamily="18" charset="0"/>
              <a:buChar char="—"/>
            </a:pPr>
            <a:r>
              <a:rPr lang="en-GB" sz="1100" dirty="0"/>
              <a:t>The risk of rates falling by more than markets expect seems greater in the UK than the US</a:t>
            </a:r>
          </a:p>
        </p:txBody>
      </p:sp>
    </p:spTree>
    <p:extLst>
      <p:ext uri="{BB962C8B-B14F-4D97-AF65-F5344CB8AC3E}">
        <p14:creationId xmlns:p14="http://schemas.microsoft.com/office/powerpoint/2010/main" val="31355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CDD1F7-6437-49C8-A8D7-98299F73A080}"/>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876F263E-FB0E-2196-E856-F959AFE1E441}"/>
              </a:ext>
            </a:extLst>
          </p:cNvPr>
          <p:cNvSpPr>
            <a:spLocks noGrp="1"/>
          </p:cNvSpPr>
          <p:nvPr>
            <p:ph type="sldNum" sz="quarter" idx="12"/>
          </p:nvPr>
        </p:nvSpPr>
        <p:spPr/>
        <p:txBody>
          <a:bodyPr/>
          <a:lstStyle/>
          <a:p>
            <a:fld id="{91D568E7-61F5-D04E-995D-81EF41C01A2A}" type="slidenum">
              <a:rPr lang="en-GB" smtClean="0"/>
              <a:t>16</a:t>
            </a:fld>
            <a:endParaRPr lang="en-GB"/>
          </a:p>
        </p:txBody>
      </p:sp>
      <p:sp>
        <p:nvSpPr>
          <p:cNvPr id="5" name="Text Placeholder 4">
            <a:extLst>
              <a:ext uri="{FF2B5EF4-FFF2-40B4-BE49-F238E27FC236}">
                <a16:creationId xmlns:a16="http://schemas.microsoft.com/office/drawing/2014/main" id="{3CF21597-A633-140B-7477-E8DCF34137B5}"/>
              </a:ext>
            </a:extLst>
          </p:cNvPr>
          <p:cNvSpPr>
            <a:spLocks noGrp="1"/>
          </p:cNvSpPr>
          <p:nvPr>
            <p:ph type="body" sz="quarter" idx="17"/>
          </p:nvPr>
        </p:nvSpPr>
        <p:spPr>
          <a:xfrm>
            <a:off x="233743" y="6522975"/>
            <a:ext cx="4602843" cy="120674"/>
          </a:xfrm>
        </p:spPr>
        <p:txBody>
          <a:bodyPr/>
          <a:lstStyle/>
          <a:p>
            <a:r>
              <a:rPr lang="en-GB" dirty="0"/>
              <a:t>Sources: LSEG, Rathbones</a:t>
            </a:r>
          </a:p>
        </p:txBody>
      </p:sp>
      <p:sp>
        <p:nvSpPr>
          <p:cNvPr id="6" name="Subtitle 5">
            <a:extLst>
              <a:ext uri="{FF2B5EF4-FFF2-40B4-BE49-F238E27FC236}">
                <a16:creationId xmlns:a16="http://schemas.microsoft.com/office/drawing/2014/main" id="{3F825B32-A492-A4FD-E400-2AFCD52053BF}"/>
              </a:ext>
            </a:extLst>
          </p:cNvPr>
          <p:cNvSpPr>
            <a:spLocks noGrp="1"/>
          </p:cNvSpPr>
          <p:nvPr>
            <p:ph type="subTitle" idx="1"/>
          </p:nvPr>
        </p:nvSpPr>
        <p:spPr>
          <a:xfrm>
            <a:off x="229728" y="1205601"/>
            <a:ext cx="6215517" cy="213456"/>
          </a:xfrm>
        </p:spPr>
        <p:txBody>
          <a:bodyPr/>
          <a:lstStyle/>
          <a:p>
            <a:r>
              <a:rPr lang="en-GB" sz="1400" dirty="0"/>
              <a:t>Global GDP and Rathbones Leading Economic Indicator</a:t>
            </a:r>
          </a:p>
        </p:txBody>
      </p:sp>
      <p:sp>
        <p:nvSpPr>
          <p:cNvPr id="8" name="Title 7">
            <a:extLst>
              <a:ext uri="{FF2B5EF4-FFF2-40B4-BE49-F238E27FC236}">
                <a16:creationId xmlns:a16="http://schemas.microsoft.com/office/drawing/2014/main" id="{386F5400-C6AD-6C09-3CB2-144432F45408}"/>
              </a:ext>
            </a:extLst>
          </p:cNvPr>
          <p:cNvSpPr>
            <a:spLocks noGrp="1"/>
          </p:cNvSpPr>
          <p:nvPr>
            <p:ph type="title"/>
          </p:nvPr>
        </p:nvSpPr>
        <p:spPr>
          <a:xfrm>
            <a:off x="229728" y="640924"/>
            <a:ext cx="9438026" cy="566309"/>
          </a:xfrm>
        </p:spPr>
        <p:txBody>
          <a:bodyPr/>
          <a:lstStyle/>
          <a:p>
            <a:r>
              <a:rPr lang="en-GB" dirty="0"/>
              <a:t>Broadly speaking, leading economic data </a:t>
            </a:r>
            <a:r>
              <a:rPr lang="en-GB" dirty="0" err="1"/>
              <a:t>haS</a:t>
            </a:r>
            <a:r>
              <a:rPr lang="en-GB" dirty="0"/>
              <a:t> been improving recently</a:t>
            </a:r>
          </a:p>
        </p:txBody>
      </p:sp>
      <p:pic>
        <p:nvPicPr>
          <p:cNvPr id="9" name="Picture 8">
            <a:extLst>
              <a:ext uri="{FF2B5EF4-FFF2-40B4-BE49-F238E27FC236}">
                <a16:creationId xmlns:a16="http://schemas.microsoft.com/office/drawing/2014/main" id="{D72F2E33-48AB-93CB-D3EC-9583CB3A264C}"/>
              </a:ext>
            </a:extLst>
          </p:cNvPr>
          <p:cNvPicPr>
            <a:picLocks noChangeAspect="1"/>
          </p:cNvPicPr>
          <p:nvPr/>
        </p:nvPicPr>
        <p:blipFill>
          <a:blip r:embed="rId4"/>
          <a:stretch>
            <a:fillRect/>
          </a:stretch>
        </p:blipFill>
        <p:spPr>
          <a:xfrm>
            <a:off x="229728" y="1582738"/>
            <a:ext cx="7057265" cy="4578350"/>
          </a:xfrm>
          <a:prstGeom prst="rect">
            <a:avLst/>
          </a:prstGeom>
        </p:spPr>
      </p:pic>
    </p:spTree>
    <p:extLst>
      <p:ext uri="{BB962C8B-B14F-4D97-AF65-F5344CB8AC3E}">
        <p14:creationId xmlns:p14="http://schemas.microsoft.com/office/powerpoint/2010/main" val="130925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0F8812-F9D6-2CE8-8102-6EE0D30B3312}"/>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34DD27FB-5DB3-960F-7FF9-BA838BAE9026}"/>
              </a:ext>
            </a:extLst>
          </p:cNvPr>
          <p:cNvSpPr>
            <a:spLocks noGrp="1"/>
          </p:cNvSpPr>
          <p:nvPr>
            <p:ph type="sldNum" sz="quarter" idx="12"/>
          </p:nvPr>
        </p:nvSpPr>
        <p:spPr/>
        <p:txBody>
          <a:bodyPr/>
          <a:lstStyle/>
          <a:p>
            <a:fld id="{91D568E7-61F5-D04E-995D-81EF41C01A2A}" type="slidenum">
              <a:rPr lang="en-GB" smtClean="0"/>
              <a:t>17</a:t>
            </a:fld>
            <a:endParaRPr lang="en-GB"/>
          </a:p>
        </p:txBody>
      </p:sp>
      <p:sp>
        <p:nvSpPr>
          <p:cNvPr id="5" name="Text Placeholder 4">
            <a:extLst>
              <a:ext uri="{FF2B5EF4-FFF2-40B4-BE49-F238E27FC236}">
                <a16:creationId xmlns:a16="http://schemas.microsoft.com/office/drawing/2014/main" id="{A57AEB56-88E3-AF46-3706-07EC7DC66E7F}"/>
              </a:ext>
            </a:extLst>
          </p:cNvPr>
          <p:cNvSpPr>
            <a:spLocks noGrp="1"/>
          </p:cNvSpPr>
          <p:nvPr>
            <p:ph type="body" sz="quarter" idx="17"/>
          </p:nvPr>
        </p:nvSpPr>
        <p:spPr>
          <a:xfrm>
            <a:off x="233743" y="6522975"/>
            <a:ext cx="4602843" cy="120674"/>
          </a:xfrm>
        </p:spPr>
        <p:txBody>
          <a:bodyPr/>
          <a:lstStyle/>
          <a:p>
            <a:r>
              <a:rPr lang="en-GB"/>
              <a:t>Sources: LSEG, Rathbones</a:t>
            </a:r>
            <a:endParaRPr lang="en-GB" dirty="0"/>
          </a:p>
        </p:txBody>
      </p:sp>
      <p:sp>
        <p:nvSpPr>
          <p:cNvPr id="6" name="Subtitle 5">
            <a:extLst>
              <a:ext uri="{FF2B5EF4-FFF2-40B4-BE49-F238E27FC236}">
                <a16:creationId xmlns:a16="http://schemas.microsoft.com/office/drawing/2014/main" id="{621B7AA1-F638-292B-EA72-8242CD0879B6}"/>
              </a:ext>
            </a:extLst>
          </p:cNvPr>
          <p:cNvSpPr>
            <a:spLocks noGrp="1"/>
          </p:cNvSpPr>
          <p:nvPr>
            <p:ph type="subTitle" idx="1"/>
          </p:nvPr>
        </p:nvSpPr>
        <p:spPr>
          <a:xfrm>
            <a:off x="229728" y="1205601"/>
            <a:ext cx="6215517" cy="213456"/>
          </a:xfrm>
        </p:spPr>
        <p:txBody>
          <a:bodyPr/>
          <a:lstStyle/>
          <a:p>
            <a:r>
              <a:rPr lang="en-GB" sz="1400" dirty="0"/>
              <a:t>US Senior Loan Officer Survey and recessions</a:t>
            </a:r>
          </a:p>
        </p:txBody>
      </p:sp>
      <p:sp>
        <p:nvSpPr>
          <p:cNvPr id="8" name="Title 7">
            <a:extLst>
              <a:ext uri="{FF2B5EF4-FFF2-40B4-BE49-F238E27FC236}">
                <a16:creationId xmlns:a16="http://schemas.microsoft.com/office/drawing/2014/main" id="{6B64AD93-C41B-E20E-9D03-0D8D2EF028F8}"/>
              </a:ext>
            </a:extLst>
          </p:cNvPr>
          <p:cNvSpPr>
            <a:spLocks noGrp="1"/>
          </p:cNvSpPr>
          <p:nvPr>
            <p:ph type="title"/>
          </p:nvPr>
        </p:nvSpPr>
        <p:spPr>
          <a:xfrm>
            <a:off x="229728" y="640924"/>
            <a:ext cx="9438026" cy="566309"/>
          </a:xfrm>
        </p:spPr>
        <p:txBody>
          <a:bodyPr/>
          <a:lstStyle/>
          <a:p>
            <a:r>
              <a:rPr lang="en-GB" dirty="0"/>
              <a:t>Banks are still tightening lending standards, but to a lesser extent than in recent quarters</a:t>
            </a:r>
          </a:p>
        </p:txBody>
      </p:sp>
      <p:pic>
        <p:nvPicPr>
          <p:cNvPr id="9" name="Picture 8">
            <a:extLst>
              <a:ext uri="{FF2B5EF4-FFF2-40B4-BE49-F238E27FC236}">
                <a16:creationId xmlns:a16="http://schemas.microsoft.com/office/drawing/2014/main" id="{1FE8FF44-01F3-8702-B812-CAFE66649F7D}"/>
              </a:ext>
            </a:extLst>
          </p:cNvPr>
          <p:cNvPicPr>
            <a:picLocks noChangeAspect="1"/>
          </p:cNvPicPr>
          <p:nvPr/>
        </p:nvPicPr>
        <p:blipFill>
          <a:blip r:embed="rId4"/>
          <a:stretch>
            <a:fillRect/>
          </a:stretch>
        </p:blipFill>
        <p:spPr>
          <a:xfrm>
            <a:off x="229727" y="1582738"/>
            <a:ext cx="7025147" cy="4564564"/>
          </a:xfrm>
          <a:prstGeom prst="rect">
            <a:avLst/>
          </a:prstGeom>
        </p:spPr>
      </p:pic>
    </p:spTree>
    <p:extLst>
      <p:ext uri="{BB962C8B-B14F-4D97-AF65-F5344CB8AC3E}">
        <p14:creationId xmlns:p14="http://schemas.microsoft.com/office/powerpoint/2010/main" val="284803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F8A114-2ED5-E695-D223-C06DFC0B6C9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7C2567CA-A5FD-2FD1-8595-D6E0BD19C8EB}"/>
              </a:ext>
            </a:extLst>
          </p:cNvPr>
          <p:cNvSpPr>
            <a:spLocks noGrp="1"/>
          </p:cNvSpPr>
          <p:nvPr>
            <p:ph type="sldNum" sz="quarter" idx="12"/>
          </p:nvPr>
        </p:nvSpPr>
        <p:spPr/>
        <p:txBody>
          <a:bodyPr/>
          <a:lstStyle/>
          <a:p>
            <a:fld id="{91D568E7-61F5-D04E-995D-81EF41C01A2A}" type="slidenum">
              <a:rPr lang="en-GB" smtClean="0"/>
              <a:t>18</a:t>
            </a:fld>
            <a:endParaRPr lang="en-GB"/>
          </a:p>
        </p:txBody>
      </p:sp>
      <p:sp>
        <p:nvSpPr>
          <p:cNvPr id="5" name="Text Placeholder 4">
            <a:extLst>
              <a:ext uri="{FF2B5EF4-FFF2-40B4-BE49-F238E27FC236}">
                <a16:creationId xmlns:a16="http://schemas.microsoft.com/office/drawing/2014/main" id="{D5747F51-0E81-B1FD-C3F2-116887BE09C6}"/>
              </a:ext>
            </a:extLst>
          </p:cNvPr>
          <p:cNvSpPr>
            <a:spLocks noGrp="1"/>
          </p:cNvSpPr>
          <p:nvPr>
            <p:ph type="body" sz="quarter" idx="17"/>
          </p:nvPr>
        </p:nvSpPr>
        <p:spPr>
          <a:xfrm>
            <a:off x="233743" y="6522975"/>
            <a:ext cx="4602843" cy="120674"/>
          </a:xfrm>
        </p:spPr>
        <p:txBody>
          <a:bodyPr/>
          <a:lstStyle/>
          <a:p>
            <a:r>
              <a:rPr lang="en-GB" sz="800" dirty="0"/>
              <a:t>Sources: LSEG, Rathbones</a:t>
            </a:r>
          </a:p>
        </p:txBody>
      </p:sp>
      <p:sp>
        <p:nvSpPr>
          <p:cNvPr id="6" name="Subtitle 5">
            <a:extLst>
              <a:ext uri="{FF2B5EF4-FFF2-40B4-BE49-F238E27FC236}">
                <a16:creationId xmlns:a16="http://schemas.microsoft.com/office/drawing/2014/main" id="{DBADCE76-C807-979E-D91C-D6D1DDCBCB65}"/>
              </a:ext>
            </a:extLst>
          </p:cNvPr>
          <p:cNvSpPr>
            <a:spLocks noGrp="1"/>
          </p:cNvSpPr>
          <p:nvPr>
            <p:ph type="subTitle" idx="1"/>
          </p:nvPr>
        </p:nvSpPr>
        <p:spPr>
          <a:xfrm>
            <a:off x="229728" y="1205601"/>
            <a:ext cx="6215517" cy="213456"/>
          </a:xfrm>
        </p:spPr>
        <p:txBody>
          <a:bodyPr/>
          <a:lstStyle/>
          <a:p>
            <a:r>
              <a:rPr lang="en-GB" sz="1400" dirty="0"/>
              <a:t>US initial jobless claims and firm hiring plans</a:t>
            </a:r>
          </a:p>
        </p:txBody>
      </p:sp>
      <p:sp>
        <p:nvSpPr>
          <p:cNvPr id="8" name="Title 7">
            <a:extLst>
              <a:ext uri="{FF2B5EF4-FFF2-40B4-BE49-F238E27FC236}">
                <a16:creationId xmlns:a16="http://schemas.microsoft.com/office/drawing/2014/main" id="{041799F8-4CF4-1ADC-7039-ACF5482D3AA2}"/>
              </a:ext>
            </a:extLst>
          </p:cNvPr>
          <p:cNvSpPr>
            <a:spLocks noGrp="1"/>
          </p:cNvSpPr>
          <p:nvPr>
            <p:ph type="title"/>
          </p:nvPr>
        </p:nvSpPr>
        <p:spPr>
          <a:xfrm>
            <a:off x="229728" y="640924"/>
            <a:ext cx="9438026" cy="566309"/>
          </a:xfrm>
        </p:spPr>
        <p:txBody>
          <a:bodyPr/>
          <a:lstStyle/>
          <a:p>
            <a:r>
              <a:rPr lang="en-GB" dirty="0"/>
              <a:t>Economic risks haven’t vanished; IF hiring intentions keep falling, layoffs could rise</a:t>
            </a:r>
          </a:p>
        </p:txBody>
      </p:sp>
      <p:pic>
        <p:nvPicPr>
          <p:cNvPr id="9" name="Picture 8">
            <a:extLst>
              <a:ext uri="{FF2B5EF4-FFF2-40B4-BE49-F238E27FC236}">
                <a16:creationId xmlns:a16="http://schemas.microsoft.com/office/drawing/2014/main" id="{C6DD6A3E-4B36-CFC5-49ED-015556353D91}"/>
              </a:ext>
            </a:extLst>
          </p:cNvPr>
          <p:cNvPicPr>
            <a:picLocks noChangeAspect="1"/>
          </p:cNvPicPr>
          <p:nvPr/>
        </p:nvPicPr>
        <p:blipFill>
          <a:blip r:embed="rId4"/>
          <a:stretch>
            <a:fillRect/>
          </a:stretch>
        </p:blipFill>
        <p:spPr>
          <a:xfrm>
            <a:off x="233742" y="1599641"/>
            <a:ext cx="6669978" cy="4580757"/>
          </a:xfrm>
          <a:prstGeom prst="rect">
            <a:avLst/>
          </a:prstGeom>
        </p:spPr>
      </p:pic>
    </p:spTree>
    <p:extLst>
      <p:ext uri="{BB962C8B-B14F-4D97-AF65-F5344CB8AC3E}">
        <p14:creationId xmlns:p14="http://schemas.microsoft.com/office/powerpoint/2010/main" val="121192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C1F3B-FEB5-063B-2F4D-E0EE75D8F543}"/>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FB563664-B5BD-6203-385E-BF88F5FBB250}"/>
              </a:ext>
            </a:extLst>
          </p:cNvPr>
          <p:cNvSpPr>
            <a:spLocks noGrp="1"/>
          </p:cNvSpPr>
          <p:nvPr>
            <p:ph type="sldNum" sz="quarter" idx="12"/>
          </p:nvPr>
        </p:nvSpPr>
        <p:spPr/>
        <p:txBody>
          <a:bodyPr/>
          <a:lstStyle/>
          <a:p>
            <a:fld id="{91D568E7-61F5-D04E-995D-81EF41C01A2A}" type="slidenum">
              <a:rPr lang="en-GB" smtClean="0"/>
              <a:t>19</a:t>
            </a:fld>
            <a:endParaRPr lang="en-GB"/>
          </a:p>
        </p:txBody>
      </p:sp>
      <p:sp>
        <p:nvSpPr>
          <p:cNvPr id="5" name="Text Placeholder 4">
            <a:extLst>
              <a:ext uri="{FF2B5EF4-FFF2-40B4-BE49-F238E27FC236}">
                <a16:creationId xmlns:a16="http://schemas.microsoft.com/office/drawing/2014/main" id="{F868D33C-A042-D651-F8AF-10CBC2001D92}"/>
              </a:ext>
            </a:extLst>
          </p:cNvPr>
          <p:cNvSpPr>
            <a:spLocks noGrp="1"/>
          </p:cNvSpPr>
          <p:nvPr>
            <p:ph type="body" sz="quarter" idx="17"/>
          </p:nvPr>
        </p:nvSpPr>
        <p:spPr>
          <a:xfrm>
            <a:off x="233743" y="6522975"/>
            <a:ext cx="4602843" cy="120674"/>
          </a:xfrm>
        </p:spPr>
        <p:txBody>
          <a:bodyPr/>
          <a:lstStyle/>
          <a:p>
            <a:r>
              <a:rPr lang="en-GB" dirty="0"/>
              <a:t>Sources: LSEG, Rathbones</a:t>
            </a:r>
          </a:p>
        </p:txBody>
      </p:sp>
      <p:sp>
        <p:nvSpPr>
          <p:cNvPr id="6" name="Subtitle 5">
            <a:extLst>
              <a:ext uri="{FF2B5EF4-FFF2-40B4-BE49-F238E27FC236}">
                <a16:creationId xmlns:a16="http://schemas.microsoft.com/office/drawing/2014/main" id="{C6434677-7813-5A24-51A6-EB36948EE722}"/>
              </a:ext>
            </a:extLst>
          </p:cNvPr>
          <p:cNvSpPr>
            <a:spLocks noGrp="1"/>
          </p:cNvSpPr>
          <p:nvPr>
            <p:ph type="subTitle" idx="1"/>
          </p:nvPr>
        </p:nvSpPr>
        <p:spPr>
          <a:xfrm>
            <a:off x="229728" y="1205601"/>
            <a:ext cx="4602843" cy="213456"/>
          </a:xfrm>
        </p:spPr>
        <p:txBody>
          <a:bodyPr/>
          <a:lstStyle/>
          <a:p>
            <a:r>
              <a:rPr lang="en-GB" spc="-20" dirty="0"/>
              <a:t>Growth in China’s exports and imports (% y/y, USD)</a:t>
            </a:r>
          </a:p>
        </p:txBody>
      </p:sp>
      <p:sp>
        <p:nvSpPr>
          <p:cNvPr id="8" name="Title 7">
            <a:extLst>
              <a:ext uri="{FF2B5EF4-FFF2-40B4-BE49-F238E27FC236}">
                <a16:creationId xmlns:a16="http://schemas.microsoft.com/office/drawing/2014/main" id="{D21CB2ED-F847-6595-6989-18415571EA86}"/>
              </a:ext>
            </a:extLst>
          </p:cNvPr>
          <p:cNvSpPr>
            <a:spLocks noGrp="1"/>
          </p:cNvSpPr>
          <p:nvPr>
            <p:ph type="title"/>
          </p:nvPr>
        </p:nvSpPr>
        <p:spPr>
          <a:xfrm>
            <a:off x="229728" y="640924"/>
            <a:ext cx="9438026" cy="566309"/>
          </a:xfrm>
        </p:spPr>
        <p:txBody>
          <a:bodyPr/>
          <a:lstStyle/>
          <a:p>
            <a:r>
              <a:rPr lang="en-GB" dirty="0"/>
              <a:t>Some indicators of activity in China have picked up, but the deep property downturn will have long-lasting effects</a:t>
            </a:r>
          </a:p>
        </p:txBody>
      </p:sp>
      <p:sp>
        <p:nvSpPr>
          <p:cNvPr id="9" name="Subtitle 5">
            <a:extLst>
              <a:ext uri="{FF2B5EF4-FFF2-40B4-BE49-F238E27FC236}">
                <a16:creationId xmlns:a16="http://schemas.microsoft.com/office/drawing/2014/main" id="{C4604DB5-3D37-F8D3-8F8E-D523AD8792F5}"/>
              </a:ext>
            </a:extLst>
          </p:cNvPr>
          <p:cNvSpPr txBox="1">
            <a:spLocks/>
          </p:cNvSpPr>
          <p:nvPr/>
        </p:nvSpPr>
        <p:spPr>
          <a:xfrm>
            <a:off x="5073431" y="1207910"/>
            <a:ext cx="4733509" cy="213456"/>
          </a:xfrm>
          <a:prstGeom prst="rect">
            <a:avLst/>
          </a:prstGeom>
        </p:spPr>
        <p:txBody>
          <a:bodyPr vert="horz" wrap="square" lIns="0" tIns="0" rIns="0" bIns="0" rtlCol="0">
            <a:spAutoFit/>
          </a:bodyPr>
          <a:lstStyle>
            <a:lvl1pPr marL="0" indent="0" algn="l" defTabSz="711913" rtl="0" eaLnBrk="1" latinLnBrk="0" hangingPunct="1">
              <a:lnSpc>
                <a:spcPct val="102000"/>
              </a:lnSpc>
              <a:spcBef>
                <a:spcPts val="0"/>
              </a:spcBef>
              <a:buFont typeface="Arial" panose="020B0604020202020204" pitchFamily="34" charset="0"/>
              <a:buNone/>
              <a:defRPr sz="1400" b="0" i="0" kern="1200">
                <a:solidFill>
                  <a:schemeClr val="bg2"/>
                </a:solidFill>
                <a:latin typeface="Rathbones Sans" pitchFamily="2" charset="0"/>
                <a:ea typeface="+mn-ea"/>
                <a:cs typeface="+mn-cs"/>
              </a:defRPr>
            </a:lvl1pPr>
            <a:lvl2pPr marL="355957" indent="0" algn="ctr" defTabSz="711913" rtl="0" eaLnBrk="1" latinLnBrk="0" hangingPunct="1">
              <a:lnSpc>
                <a:spcPct val="111000"/>
              </a:lnSpc>
              <a:spcBef>
                <a:spcPts val="0"/>
              </a:spcBef>
              <a:buFont typeface="Arial" panose="020B0604020202020204" pitchFamily="34" charset="0"/>
              <a:buNone/>
              <a:defRPr sz="1557" b="0" kern="1200">
                <a:solidFill>
                  <a:schemeClr val="tx1"/>
                </a:solidFill>
                <a:latin typeface="+mn-lt"/>
                <a:ea typeface="+mn-ea"/>
                <a:cs typeface="+mn-cs"/>
              </a:defRPr>
            </a:lvl2pPr>
            <a:lvl3pPr marL="711913" indent="0" algn="ctr" defTabSz="711913" rtl="0" eaLnBrk="1" latinLnBrk="0" hangingPunct="1">
              <a:lnSpc>
                <a:spcPct val="111000"/>
              </a:lnSpc>
              <a:spcBef>
                <a:spcPts val="0"/>
              </a:spcBef>
              <a:buFont typeface="Arial" panose="020B0604020202020204" pitchFamily="34" charset="0"/>
              <a:buNone/>
              <a:defRPr sz="1401" b="1" i="0" kern="1200">
                <a:solidFill>
                  <a:schemeClr val="tx1"/>
                </a:solidFill>
                <a:latin typeface="Rathbones Sans" pitchFamily="2" charset="0"/>
                <a:ea typeface="+mn-ea"/>
                <a:cs typeface="+mn-cs"/>
              </a:defRPr>
            </a:lvl3pPr>
            <a:lvl4pPr marL="1067871" indent="0" algn="ctr" defTabSz="711913" rtl="0" eaLnBrk="1" latinLnBrk="0" hangingPunct="1">
              <a:lnSpc>
                <a:spcPct val="111000"/>
              </a:lnSpc>
              <a:spcBef>
                <a:spcPts val="0"/>
              </a:spcBef>
              <a:buFont typeface="Arial" panose="020B0604020202020204" pitchFamily="34" charset="0"/>
              <a:buNone/>
              <a:defRPr sz="1246" kern="1200">
                <a:solidFill>
                  <a:schemeClr val="tx1"/>
                </a:solidFill>
                <a:latin typeface="+mn-lt"/>
                <a:ea typeface="+mn-ea"/>
                <a:cs typeface="+mn-cs"/>
              </a:defRPr>
            </a:lvl4pPr>
            <a:lvl5pPr marL="1423829"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5pPr>
            <a:lvl6pPr marL="1779786"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6pPr>
            <a:lvl7pPr marL="2135743"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7pPr>
            <a:lvl8pPr marL="2491700"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8pPr>
            <a:lvl9pPr marL="2847657"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9pPr>
          </a:lstStyle>
          <a:p>
            <a:r>
              <a:rPr lang="en-GB" sz="1400" spc="-20" dirty="0"/>
              <a:t>China housing starts and sales (</a:t>
            </a:r>
            <a:r>
              <a:rPr lang="en-GB" sz="1400" spc="-20" dirty="0" err="1"/>
              <a:t>mns</a:t>
            </a:r>
            <a:r>
              <a:rPr lang="en-GB" sz="1400" spc="-20" dirty="0"/>
              <a:t> of square metres)</a:t>
            </a:r>
          </a:p>
        </p:txBody>
      </p:sp>
      <p:pic>
        <p:nvPicPr>
          <p:cNvPr id="10" name="Picture 9">
            <a:extLst>
              <a:ext uri="{FF2B5EF4-FFF2-40B4-BE49-F238E27FC236}">
                <a16:creationId xmlns:a16="http://schemas.microsoft.com/office/drawing/2014/main" id="{59600EF8-ED8A-0689-8DB9-D316569A2D99}"/>
              </a:ext>
            </a:extLst>
          </p:cNvPr>
          <p:cNvPicPr>
            <a:picLocks noChangeAspect="1"/>
          </p:cNvPicPr>
          <p:nvPr/>
        </p:nvPicPr>
        <p:blipFill>
          <a:blip r:embed="rId4"/>
          <a:stretch>
            <a:fillRect/>
          </a:stretch>
        </p:blipFill>
        <p:spPr>
          <a:xfrm>
            <a:off x="5073431" y="1605956"/>
            <a:ext cx="4649832" cy="3197452"/>
          </a:xfrm>
          <a:prstGeom prst="rect">
            <a:avLst/>
          </a:prstGeom>
        </p:spPr>
      </p:pic>
      <p:pic>
        <p:nvPicPr>
          <p:cNvPr id="11" name="Picture 10">
            <a:extLst>
              <a:ext uri="{FF2B5EF4-FFF2-40B4-BE49-F238E27FC236}">
                <a16:creationId xmlns:a16="http://schemas.microsoft.com/office/drawing/2014/main" id="{97585849-4565-73AF-D0A9-42384D2ECDC3}"/>
              </a:ext>
            </a:extLst>
          </p:cNvPr>
          <p:cNvPicPr>
            <a:picLocks noChangeAspect="1"/>
          </p:cNvPicPr>
          <p:nvPr/>
        </p:nvPicPr>
        <p:blipFill>
          <a:blip r:embed="rId5"/>
          <a:stretch>
            <a:fillRect/>
          </a:stretch>
        </p:blipFill>
        <p:spPr>
          <a:xfrm>
            <a:off x="147174" y="1582738"/>
            <a:ext cx="4685398" cy="3220669"/>
          </a:xfrm>
          <a:prstGeom prst="rect">
            <a:avLst/>
          </a:prstGeom>
        </p:spPr>
      </p:pic>
    </p:spTree>
    <p:extLst>
      <p:ext uri="{BB962C8B-B14F-4D97-AF65-F5344CB8AC3E}">
        <p14:creationId xmlns:p14="http://schemas.microsoft.com/office/powerpoint/2010/main" val="114445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71A84AE-EDEC-D813-9584-106641AA5F57}"/>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953000" y="539"/>
            <a:ext cx="4953000" cy="6857461"/>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6" cstate="email">
            <a:alphaModFix amt="45000"/>
            <a:extLst>
              <a:ext uri="{28A0092B-C50C-407E-A947-70E740481C1C}">
                <a14:useLocalDpi xmlns:a14="http://schemas.microsoft.com/office/drawing/2010/main"/>
              </a:ext>
              <a:ext uri="{96DAC541-7B7A-43D3-8B79-37D633B846F1}">
                <asvg:svgBlip xmlns:asvg="http://schemas.microsoft.com/office/drawing/2016/SVG/main" r:embed="rId7"/>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2</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dirty="0"/>
              <a:t>Order of service</a:t>
            </a:r>
          </a:p>
        </p:txBody>
      </p:sp>
      <p:graphicFrame>
        <p:nvGraphicFramePr>
          <p:cNvPr id="9" name="Table 9">
            <a:extLst>
              <a:ext uri="{FF2B5EF4-FFF2-40B4-BE49-F238E27FC236}">
                <a16:creationId xmlns:a16="http://schemas.microsoft.com/office/drawing/2014/main" id="{047E5045-0F9E-51A5-2301-0964F017E56E}"/>
              </a:ext>
            </a:extLst>
          </p:cNvPr>
          <p:cNvGraphicFramePr>
            <a:graphicFrameLocks noGrp="1"/>
          </p:cNvGraphicFramePr>
          <p:nvPr>
            <p:custDataLst>
              <p:tags r:id="rId2"/>
            </p:custDataLst>
            <p:extLst>
              <p:ext uri="{D42A27DB-BD31-4B8C-83A1-F6EECF244321}">
                <p14:modId xmlns:p14="http://schemas.microsoft.com/office/powerpoint/2010/main" val="3596082076"/>
              </p:ext>
            </p:extLst>
          </p:nvPr>
        </p:nvGraphicFramePr>
        <p:xfrm>
          <a:off x="233743" y="1582738"/>
          <a:ext cx="3799436" cy="2190805"/>
        </p:xfrm>
        <a:graphic>
          <a:graphicData uri="http://schemas.openxmlformats.org/drawingml/2006/table">
            <a:tbl>
              <a:tblPr firstRow="1" bandRow="1">
                <a:tableStyleId>{5C22544A-7EE6-4342-B048-85BDC9FD1C3A}</a:tableStyleId>
              </a:tblPr>
              <a:tblGrid>
                <a:gridCol w="3301378">
                  <a:extLst>
                    <a:ext uri="{9D8B030D-6E8A-4147-A177-3AD203B41FA5}">
                      <a16:colId xmlns:a16="http://schemas.microsoft.com/office/drawing/2014/main" val="1695114899"/>
                    </a:ext>
                  </a:extLst>
                </a:gridCol>
                <a:gridCol w="498058">
                  <a:extLst>
                    <a:ext uri="{9D8B030D-6E8A-4147-A177-3AD203B41FA5}">
                      <a16:colId xmlns:a16="http://schemas.microsoft.com/office/drawing/2014/main" val="454839056"/>
                    </a:ext>
                  </a:extLst>
                </a:gridCol>
              </a:tblGrid>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panose="02020603050405020304" pitchFamily="18" charset="0"/>
                        </a:rPr>
                        <a:t>What has happened in the past year?</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b="0">
                          <a:solidFill>
                            <a:schemeClr val="tx1"/>
                          </a:solidFill>
                          <a:latin typeface="+mn-lt"/>
                        </a:rPr>
                        <a:t>3</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3599327128"/>
                  </a:ext>
                </a:extLst>
              </a:tr>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mn-lt"/>
                          <a:ea typeface="Times New Roman" panose="02020603050405020304" pitchFamily="18" charset="0"/>
                        </a:rPr>
                        <a:t>The outlook for inflation</a:t>
                      </a:r>
                      <a:endParaRPr lang="en-GB" sz="1400">
                        <a:solidFill>
                          <a:schemeClr val="tx1"/>
                        </a:solidFill>
                        <a:latin typeface="+mn-lt"/>
                      </a:endParaRP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a:solidFill>
                            <a:schemeClr val="tx1"/>
                          </a:solidFill>
                          <a:latin typeface="+mn-lt"/>
                        </a:rPr>
                        <a:t>7</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1662119477"/>
                  </a:ext>
                </a:extLst>
              </a:tr>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mn-lt"/>
                          <a:ea typeface="Times New Roman" panose="02020603050405020304" pitchFamily="18" charset="0"/>
                        </a:rPr>
                        <a:t>The outlook for interest rates</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dirty="0">
                          <a:solidFill>
                            <a:schemeClr val="tx1"/>
                          </a:solidFill>
                          <a:latin typeface="+mn-lt"/>
                        </a:rPr>
                        <a:t>12</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1869258531"/>
                  </a:ext>
                </a:extLst>
              </a:tr>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dirty="0">
                          <a:solidFill>
                            <a:schemeClr val="tx1"/>
                          </a:solidFill>
                          <a:effectLst/>
                          <a:latin typeface="+mn-lt"/>
                          <a:ea typeface="Times New Roman" panose="02020603050405020304" pitchFamily="18" charset="0"/>
                        </a:rPr>
                        <a:t>The outlook for economic growth</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dirty="0">
                          <a:solidFill>
                            <a:schemeClr val="tx1"/>
                          </a:solidFill>
                          <a:latin typeface="+mn-lt"/>
                        </a:rPr>
                        <a:t>16</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2161398005"/>
                  </a:ext>
                </a:extLst>
              </a:tr>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ea typeface="Calibri" panose="020F0502020204030204" pitchFamily="34" charset="0"/>
                        </a:rPr>
                        <a:t>Investment strategy for 2024</a:t>
                      </a:r>
                      <a:endParaRPr lang="en-GB" sz="1400" dirty="0">
                        <a:solidFill>
                          <a:schemeClr val="tx1"/>
                        </a:solidFill>
                        <a:latin typeface="+mn-lt"/>
                      </a:endParaRP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dirty="0">
                          <a:solidFill>
                            <a:schemeClr val="tx1"/>
                          </a:solidFill>
                          <a:latin typeface="+mn-lt"/>
                        </a:rPr>
                        <a:t>21</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2461738869"/>
                  </a:ext>
                </a:extLst>
              </a:tr>
            </a:tbl>
          </a:graphicData>
        </a:graphic>
      </p:graphicFrame>
    </p:spTree>
    <p:extLst>
      <p:ext uri="{BB962C8B-B14F-4D97-AF65-F5344CB8AC3E}">
        <p14:creationId xmlns:p14="http://schemas.microsoft.com/office/powerpoint/2010/main" val="69951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20</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408679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Many leading indicators have improved recently, and the risk of recession appears to have diminished</a:t>
            </a:r>
          </a:p>
          <a:p>
            <a:pPr marL="182563" indent="-182563">
              <a:spcAft>
                <a:spcPts val="1200"/>
              </a:spcAft>
              <a:buFont typeface="Georgia" panose="02040502050405020303" pitchFamily="18" charset="0"/>
              <a:buChar char="—"/>
            </a:pPr>
            <a:r>
              <a:rPr lang="en-GB" sz="1100" dirty="0"/>
              <a:t>But it has not disappeared either; the effects of previous tightening in monetary policy and banks’ lending standards may still be feeding through</a:t>
            </a:r>
          </a:p>
        </p:txBody>
      </p:sp>
    </p:spTree>
    <p:extLst>
      <p:ext uri="{BB962C8B-B14F-4D97-AF65-F5344CB8AC3E}">
        <p14:creationId xmlns:p14="http://schemas.microsoft.com/office/powerpoint/2010/main" val="239972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160DD0-B099-FD08-3AC1-16F32602781A}"/>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17D0C1BF-8EFE-F728-3748-0AD264117437}"/>
              </a:ext>
            </a:extLst>
          </p:cNvPr>
          <p:cNvSpPr>
            <a:spLocks noGrp="1"/>
          </p:cNvSpPr>
          <p:nvPr>
            <p:ph type="sldNum" sz="quarter" idx="12"/>
          </p:nvPr>
        </p:nvSpPr>
        <p:spPr/>
        <p:txBody>
          <a:bodyPr/>
          <a:lstStyle/>
          <a:p>
            <a:fld id="{91D568E7-61F5-D04E-995D-81EF41C01A2A}" type="slidenum">
              <a:rPr lang="en-GB" smtClean="0"/>
              <a:t>21</a:t>
            </a:fld>
            <a:endParaRPr lang="en-GB"/>
          </a:p>
        </p:txBody>
      </p:sp>
      <p:sp>
        <p:nvSpPr>
          <p:cNvPr id="5" name="Text Placeholder 4">
            <a:extLst>
              <a:ext uri="{FF2B5EF4-FFF2-40B4-BE49-F238E27FC236}">
                <a16:creationId xmlns:a16="http://schemas.microsoft.com/office/drawing/2014/main" id="{C33D6130-F57A-80C6-17C5-5E1109D9730C}"/>
              </a:ext>
            </a:extLst>
          </p:cNvPr>
          <p:cNvSpPr>
            <a:spLocks noGrp="1"/>
          </p:cNvSpPr>
          <p:nvPr>
            <p:ph type="body" sz="quarter" idx="17"/>
          </p:nvPr>
        </p:nvSpPr>
        <p:spPr>
          <a:xfrm>
            <a:off x="233743" y="6402301"/>
            <a:ext cx="7827582" cy="241348"/>
          </a:xfrm>
        </p:spPr>
        <p:txBody>
          <a:bodyPr/>
          <a:lstStyle/>
          <a:p>
            <a:r>
              <a:rPr lang="en-GB" dirty="0"/>
              <a:t>Sources: LSEG,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910A3514-ABD4-74E7-6E3D-70FD84C05B71}"/>
              </a:ext>
            </a:extLst>
          </p:cNvPr>
          <p:cNvSpPr>
            <a:spLocks noGrp="1"/>
          </p:cNvSpPr>
          <p:nvPr>
            <p:ph type="subTitle" idx="1"/>
          </p:nvPr>
        </p:nvSpPr>
        <p:spPr>
          <a:xfrm>
            <a:off x="229728" y="1205601"/>
            <a:ext cx="8870069" cy="652936"/>
          </a:xfrm>
        </p:spPr>
        <p:txBody>
          <a:bodyPr/>
          <a:lstStyle/>
          <a:p>
            <a:r>
              <a:rPr lang="en-GB" sz="1400" dirty="0"/>
              <a:t>Performance of US equities vs cash portfolios (% median performance  following peaks in interest rates since 1960)</a:t>
            </a:r>
          </a:p>
          <a:p>
            <a:endParaRPr lang="en-GB" dirty="0"/>
          </a:p>
        </p:txBody>
      </p:sp>
      <p:sp>
        <p:nvSpPr>
          <p:cNvPr id="8" name="Title 7">
            <a:extLst>
              <a:ext uri="{FF2B5EF4-FFF2-40B4-BE49-F238E27FC236}">
                <a16:creationId xmlns:a16="http://schemas.microsoft.com/office/drawing/2014/main" id="{752A5A5D-F235-7619-BEBE-6ECF8B188608}"/>
              </a:ext>
            </a:extLst>
          </p:cNvPr>
          <p:cNvSpPr>
            <a:spLocks noGrp="1"/>
          </p:cNvSpPr>
          <p:nvPr>
            <p:ph type="title"/>
          </p:nvPr>
        </p:nvSpPr>
        <p:spPr>
          <a:xfrm>
            <a:off x="229728" y="640924"/>
            <a:ext cx="9438026" cy="566309"/>
          </a:xfrm>
        </p:spPr>
        <p:txBody>
          <a:bodyPr/>
          <a:lstStyle/>
          <a:p>
            <a:r>
              <a:rPr lang="en-GB" dirty="0"/>
              <a:t>As 2023 reminded investors, switching to cash when interest rates peak usually doesn’t pay off</a:t>
            </a:r>
          </a:p>
        </p:txBody>
      </p:sp>
      <p:pic>
        <p:nvPicPr>
          <p:cNvPr id="9" name="Picture 8">
            <a:extLst>
              <a:ext uri="{FF2B5EF4-FFF2-40B4-BE49-F238E27FC236}">
                <a16:creationId xmlns:a16="http://schemas.microsoft.com/office/drawing/2014/main" id="{E6B4B9F6-83E4-D0A2-FF8D-C6176DFADFD4}"/>
              </a:ext>
            </a:extLst>
          </p:cNvPr>
          <p:cNvPicPr>
            <a:picLocks noChangeAspect="1"/>
          </p:cNvPicPr>
          <p:nvPr/>
        </p:nvPicPr>
        <p:blipFill>
          <a:blip r:embed="rId4"/>
          <a:stretch>
            <a:fillRect/>
          </a:stretch>
        </p:blipFill>
        <p:spPr>
          <a:xfrm>
            <a:off x="234049" y="1636992"/>
            <a:ext cx="7081151" cy="4554859"/>
          </a:xfrm>
          <a:prstGeom prst="rect">
            <a:avLst/>
          </a:prstGeom>
        </p:spPr>
      </p:pic>
    </p:spTree>
    <p:extLst>
      <p:ext uri="{BB962C8B-B14F-4D97-AF65-F5344CB8AC3E}">
        <p14:creationId xmlns:p14="http://schemas.microsoft.com/office/powerpoint/2010/main" val="95255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160DD0-B099-FD08-3AC1-16F32602781A}"/>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17D0C1BF-8EFE-F728-3748-0AD264117437}"/>
              </a:ext>
            </a:extLst>
          </p:cNvPr>
          <p:cNvSpPr>
            <a:spLocks noGrp="1"/>
          </p:cNvSpPr>
          <p:nvPr>
            <p:ph type="sldNum" sz="quarter" idx="12"/>
          </p:nvPr>
        </p:nvSpPr>
        <p:spPr/>
        <p:txBody>
          <a:bodyPr/>
          <a:lstStyle/>
          <a:p>
            <a:fld id="{91D568E7-61F5-D04E-995D-81EF41C01A2A}" type="slidenum">
              <a:rPr lang="en-GB" smtClean="0"/>
              <a:t>22</a:t>
            </a:fld>
            <a:endParaRPr lang="en-GB"/>
          </a:p>
        </p:txBody>
      </p:sp>
      <p:sp>
        <p:nvSpPr>
          <p:cNvPr id="5" name="Text Placeholder 4">
            <a:extLst>
              <a:ext uri="{FF2B5EF4-FFF2-40B4-BE49-F238E27FC236}">
                <a16:creationId xmlns:a16="http://schemas.microsoft.com/office/drawing/2014/main" id="{C33D6130-F57A-80C6-17C5-5E1109D9730C}"/>
              </a:ext>
            </a:extLst>
          </p:cNvPr>
          <p:cNvSpPr>
            <a:spLocks noGrp="1"/>
          </p:cNvSpPr>
          <p:nvPr>
            <p:ph type="body" sz="quarter" idx="17"/>
          </p:nvPr>
        </p:nvSpPr>
        <p:spPr>
          <a:xfrm>
            <a:off x="233743" y="6281627"/>
            <a:ext cx="7332917" cy="362022"/>
          </a:xfrm>
        </p:spPr>
        <p:txBody>
          <a:bodyPr/>
          <a:lstStyle/>
          <a:p>
            <a:r>
              <a:rPr lang="en-GB" dirty="0"/>
              <a:t>Sources: LSEG, Rathbones; performance of 10-year and 2-year UK government bonds </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910A3514-ABD4-74E7-6E3D-70FD84C05B71}"/>
              </a:ext>
            </a:extLst>
          </p:cNvPr>
          <p:cNvSpPr>
            <a:spLocks noGrp="1"/>
          </p:cNvSpPr>
          <p:nvPr>
            <p:ph type="subTitle" idx="1"/>
          </p:nvPr>
        </p:nvSpPr>
        <p:spPr>
          <a:xfrm>
            <a:off x="229728" y="1205601"/>
            <a:ext cx="6215517" cy="213456"/>
          </a:xfrm>
        </p:spPr>
        <p:txBody>
          <a:bodyPr/>
          <a:lstStyle/>
          <a:p>
            <a:r>
              <a:rPr lang="en-GB" sz="1400" dirty="0"/>
              <a:t>Median performance of gilts around the start of easing cycles</a:t>
            </a:r>
          </a:p>
        </p:txBody>
      </p:sp>
      <p:sp>
        <p:nvSpPr>
          <p:cNvPr id="8" name="Title 7">
            <a:extLst>
              <a:ext uri="{FF2B5EF4-FFF2-40B4-BE49-F238E27FC236}">
                <a16:creationId xmlns:a16="http://schemas.microsoft.com/office/drawing/2014/main" id="{752A5A5D-F235-7619-BEBE-6ECF8B188608}"/>
              </a:ext>
            </a:extLst>
          </p:cNvPr>
          <p:cNvSpPr>
            <a:spLocks noGrp="1"/>
          </p:cNvSpPr>
          <p:nvPr>
            <p:ph type="title"/>
          </p:nvPr>
        </p:nvSpPr>
        <p:spPr>
          <a:xfrm>
            <a:off x="229728" y="640924"/>
            <a:ext cx="9438026" cy="566309"/>
          </a:xfrm>
        </p:spPr>
        <p:txBody>
          <a:bodyPr/>
          <a:lstStyle/>
          <a:p>
            <a:r>
              <a:rPr lang="en-GB" dirty="0">
                <a:solidFill>
                  <a:schemeClr val="accent1"/>
                </a:solidFill>
              </a:rPr>
              <a:t>Historically, bonds begin to outperform in the months before rate cuts happen</a:t>
            </a:r>
            <a:endParaRPr lang="en-GB" dirty="0"/>
          </a:p>
        </p:txBody>
      </p:sp>
      <p:pic>
        <p:nvPicPr>
          <p:cNvPr id="9" name="Picture 8">
            <a:extLst>
              <a:ext uri="{FF2B5EF4-FFF2-40B4-BE49-F238E27FC236}">
                <a16:creationId xmlns:a16="http://schemas.microsoft.com/office/drawing/2014/main" id="{25903832-0C85-767D-C6D8-136784D4FB0A}"/>
              </a:ext>
            </a:extLst>
          </p:cNvPr>
          <p:cNvPicPr>
            <a:picLocks noChangeAspect="1"/>
          </p:cNvPicPr>
          <p:nvPr/>
        </p:nvPicPr>
        <p:blipFill>
          <a:blip r:embed="rId4"/>
          <a:stretch>
            <a:fillRect/>
          </a:stretch>
        </p:blipFill>
        <p:spPr>
          <a:xfrm>
            <a:off x="233743" y="1582738"/>
            <a:ext cx="7089077" cy="4608050"/>
          </a:xfrm>
          <a:prstGeom prst="rect">
            <a:avLst/>
          </a:prstGeom>
        </p:spPr>
      </p:pic>
    </p:spTree>
    <p:extLst>
      <p:ext uri="{BB962C8B-B14F-4D97-AF65-F5344CB8AC3E}">
        <p14:creationId xmlns:p14="http://schemas.microsoft.com/office/powerpoint/2010/main" val="3028250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67B040-7037-362A-A2AE-A0EA55F01361}"/>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5C7D2F95-ACF9-D469-C63A-0EA086208CFB}"/>
              </a:ext>
            </a:extLst>
          </p:cNvPr>
          <p:cNvSpPr>
            <a:spLocks noGrp="1"/>
          </p:cNvSpPr>
          <p:nvPr>
            <p:ph type="sldNum" sz="quarter" idx="12"/>
          </p:nvPr>
        </p:nvSpPr>
        <p:spPr/>
        <p:txBody>
          <a:bodyPr/>
          <a:lstStyle/>
          <a:p>
            <a:fld id="{91D568E7-61F5-D04E-995D-81EF41C01A2A}" type="slidenum">
              <a:rPr lang="en-GB" smtClean="0"/>
              <a:t>23</a:t>
            </a:fld>
            <a:endParaRPr lang="en-GB"/>
          </a:p>
        </p:txBody>
      </p:sp>
      <p:sp>
        <p:nvSpPr>
          <p:cNvPr id="5" name="Text Placeholder 4">
            <a:extLst>
              <a:ext uri="{FF2B5EF4-FFF2-40B4-BE49-F238E27FC236}">
                <a16:creationId xmlns:a16="http://schemas.microsoft.com/office/drawing/2014/main" id="{E0DFFE48-A77E-2569-5365-B6DC8C95DB0C}"/>
              </a:ext>
            </a:extLst>
          </p:cNvPr>
          <p:cNvSpPr>
            <a:spLocks noGrp="1"/>
          </p:cNvSpPr>
          <p:nvPr>
            <p:ph type="body" sz="quarter" idx="17"/>
          </p:nvPr>
        </p:nvSpPr>
        <p:spPr>
          <a:xfrm>
            <a:off x="233743" y="6281627"/>
            <a:ext cx="7252907" cy="362022"/>
          </a:xfrm>
        </p:spPr>
        <p:txBody>
          <a:bodyPr/>
          <a:lstStyle/>
          <a:p>
            <a:r>
              <a:rPr lang="en-GB" dirty="0"/>
              <a:t>Sources: Piper Sandler,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9757EFE0-D44D-47EF-56D4-B9E9DF2AB1BF}"/>
              </a:ext>
            </a:extLst>
          </p:cNvPr>
          <p:cNvSpPr>
            <a:spLocks noGrp="1"/>
          </p:cNvSpPr>
          <p:nvPr>
            <p:ph type="subTitle" idx="1"/>
          </p:nvPr>
        </p:nvSpPr>
        <p:spPr>
          <a:xfrm>
            <a:off x="229728" y="1205601"/>
            <a:ext cx="7831597" cy="213456"/>
          </a:xfrm>
        </p:spPr>
        <p:txBody>
          <a:bodyPr/>
          <a:lstStyle/>
          <a:p>
            <a:r>
              <a:rPr lang="en-GB" sz="1400" dirty="0"/>
              <a:t>Sector-neutral ‘quality factor’ out</a:t>
            </a:r>
            <a:r>
              <a:rPr lang="en-GB" sz="1400" dirty="0">
                <a:solidFill>
                  <a:schemeClr val="accent1"/>
                </a:solidFill>
              </a:rPr>
              <a:t>performance (highest ‘quality’ vs lowest ‘quality’)</a:t>
            </a:r>
            <a:endParaRPr lang="en-GB" dirty="0"/>
          </a:p>
        </p:txBody>
      </p:sp>
      <p:sp>
        <p:nvSpPr>
          <p:cNvPr id="8" name="Title 7">
            <a:extLst>
              <a:ext uri="{FF2B5EF4-FFF2-40B4-BE49-F238E27FC236}">
                <a16:creationId xmlns:a16="http://schemas.microsoft.com/office/drawing/2014/main" id="{FE118220-1D02-DA4F-8DA0-0CA6AC0CB40D}"/>
              </a:ext>
            </a:extLst>
          </p:cNvPr>
          <p:cNvSpPr>
            <a:spLocks noGrp="1"/>
          </p:cNvSpPr>
          <p:nvPr>
            <p:ph type="title"/>
          </p:nvPr>
        </p:nvSpPr>
        <p:spPr>
          <a:xfrm>
            <a:off x="229728" y="640924"/>
            <a:ext cx="9729612" cy="566309"/>
          </a:xfrm>
        </p:spPr>
        <p:txBody>
          <a:bodyPr/>
          <a:lstStyle/>
          <a:p>
            <a:r>
              <a:rPr lang="en-GB" spc="-20" dirty="0"/>
              <a:t>Firms which have strong balance sheets, higher interest coverage and more efficient investments have outperformed</a:t>
            </a:r>
          </a:p>
        </p:txBody>
      </p:sp>
      <p:pic>
        <p:nvPicPr>
          <p:cNvPr id="9" name="Picture 8">
            <a:extLst>
              <a:ext uri="{FF2B5EF4-FFF2-40B4-BE49-F238E27FC236}">
                <a16:creationId xmlns:a16="http://schemas.microsoft.com/office/drawing/2014/main" id="{56CF59C6-F7F9-801F-2E30-47F2866BC2A4}"/>
              </a:ext>
            </a:extLst>
          </p:cNvPr>
          <p:cNvPicPr>
            <a:picLocks noChangeAspect="1"/>
          </p:cNvPicPr>
          <p:nvPr/>
        </p:nvPicPr>
        <p:blipFill>
          <a:blip r:embed="rId4"/>
          <a:stretch>
            <a:fillRect/>
          </a:stretch>
        </p:blipFill>
        <p:spPr>
          <a:xfrm>
            <a:off x="231775" y="1596537"/>
            <a:ext cx="7023100" cy="4565164"/>
          </a:xfrm>
          <a:prstGeom prst="rect">
            <a:avLst/>
          </a:prstGeom>
        </p:spPr>
      </p:pic>
    </p:spTree>
    <p:extLst>
      <p:ext uri="{BB962C8B-B14F-4D97-AF65-F5344CB8AC3E}">
        <p14:creationId xmlns:p14="http://schemas.microsoft.com/office/powerpoint/2010/main" val="285519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86DA66-C574-C183-BB68-F359A33F3BF1}"/>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8DB4D40A-5D00-CED8-1E75-905FB6DDB571}"/>
              </a:ext>
            </a:extLst>
          </p:cNvPr>
          <p:cNvSpPr>
            <a:spLocks noGrp="1"/>
          </p:cNvSpPr>
          <p:nvPr>
            <p:ph type="sldNum" sz="quarter" idx="12"/>
          </p:nvPr>
        </p:nvSpPr>
        <p:spPr/>
        <p:txBody>
          <a:bodyPr/>
          <a:lstStyle/>
          <a:p>
            <a:fld id="{91D568E7-61F5-D04E-995D-81EF41C01A2A}" type="slidenum">
              <a:rPr lang="en-GB" smtClean="0"/>
              <a:t>24</a:t>
            </a:fld>
            <a:endParaRPr lang="en-GB"/>
          </a:p>
        </p:txBody>
      </p:sp>
      <p:sp>
        <p:nvSpPr>
          <p:cNvPr id="5" name="Text Placeholder 4">
            <a:extLst>
              <a:ext uri="{FF2B5EF4-FFF2-40B4-BE49-F238E27FC236}">
                <a16:creationId xmlns:a16="http://schemas.microsoft.com/office/drawing/2014/main" id="{8FED51EE-6365-F0A6-FAF6-529DB399F93C}"/>
              </a:ext>
            </a:extLst>
          </p:cNvPr>
          <p:cNvSpPr>
            <a:spLocks noGrp="1"/>
          </p:cNvSpPr>
          <p:nvPr>
            <p:ph type="body" sz="quarter" idx="17"/>
          </p:nvPr>
        </p:nvSpPr>
        <p:spPr>
          <a:xfrm>
            <a:off x="233743" y="6402301"/>
            <a:ext cx="7607237" cy="241348"/>
          </a:xfrm>
        </p:spPr>
        <p:txBody>
          <a:bodyPr/>
          <a:lstStyle/>
          <a:p>
            <a:r>
              <a:rPr lang="en-GB" dirty="0"/>
              <a:t>Sources: LSEG, Rathbones; *prices relative to forecasted earnings over the next 12 months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78D0A191-E108-1DA3-E155-E9BC844BC461}"/>
              </a:ext>
            </a:extLst>
          </p:cNvPr>
          <p:cNvSpPr>
            <a:spLocks noGrp="1"/>
          </p:cNvSpPr>
          <p:nvPr>
            <p:ph type="subTitle" idx="1"/>
          </p:nvPr>
        </p:nvSpPr>
        <p:spPr>
          <a:xfrm>
            <a:off x="229728" y="1205601"/>
            <a:ext cx="6215517" cy="213456"/>
          </a:xfrm>
        </p:spPr>
        <p:txBody>
          <a:bodyPr/>
          <a:lstStyle/>
          <a:p>
            <a:r>
              <a:rPr lang="en-GB" sz="1400" dirty="0"/>
              <a:t>12M forward price/earnings ratios*</a:t>
            </a:r>
            <a:endParaRPr lang="en-GB" sz="1200" dirty="0"/>
          </a:p>
        </p:txBody>
      </p:sp>
      <p:sp>
        <p:nvSpPr>
          <p:cNvPr id="8" name="Title 7">
            <a:extLst>
              <a:ext uri="{FF2B5EF4-FFF2-40B4-BE49-F238E27FC236}">
                <a16:creationId xmlns:a16="http://schemas.microsoft.com/office/drawing/2014/main" id="{D48EAEDE-3960-1F45-8A12-4E66F1BE1350}"/>
              </a:ext>
            </a:extLst>
          </p:cNvPr>
          <p:cNvSpPr>
            <a:spLocks noGrp="1"/>
          </p:cNvSpPr>
          <p:nvPr>
            <p:ph type="title"/>
          </p:nvPr>
        </p:nvSpPr>
        <p:spPr>
          <a:xfrm>
            <a:off x="229728" y="640924"/>
            <a:ext cx="9622932" cy="556051"/>
          </a:xfrm>
        </p:spPr>
        <p:txBody>
          <a:bodyPr/>
          <a:lstStyle/>
          <a:p>
            <a:r>
              <a:rPr lang="en-GB" dirty="0"/>
              <a:t>Japan’s NIKKEI INDEX HAS SURPASSED ITS 1989 PEAK; UNLIKE BACK THEN, VALUATIONS ARE MORE ATTRACTIVE RELATIVE TO ELSEWHERE</a:t>
            </a:r>
          </a:p>
        </p:txBody>
      </p:sp>
      <p:pic>
        <p:nvPicPr>
          <p:cNvPr id="9" name="Picture 8">
            <a:extLst>
              <a:ext uri="{FF2B5EF4-FFF2-40B4-BE49-F238E27FC236}">
                <a16:creationId xmlns:a16="http://schemas.microsoft.com/office/drawing/2014/main" id="{0F42551B-5196-63CB-A2D6-4F8148F93938}"/>
              </a:ext>
            </a:extLst>
          </p:cNvPr>
          <p:cNvPicPr>
            <a:picLocks noChangeAspect="1"/>
          </p:cNvPicPr>
          <p:nvPr/>
        </p:nvPicPr>
        <p:blipFill>
          <a:blip r:embed="rId4"/>
          <a:stretch>
            <a:fillRect/>
          </a:stretch>
        </p:blipFill>
        <p:spPr>
          <a:xfrm>
            <a:off x="233742" y="1582737"/>
            <a:ext cx="7119557" cy="4623793"/>
          </a:xfrm>
          <a:prstGeom prst="rect">
            <a:avLst/>
          </a:prstGeom>
        </p:spPr>
      </p:pic>
    </p:spTree>
    <p:extLst>
      <p:ext uri="{BB962C8B-B14F-4D97-AF65-F5344CB8AC3E}">
        <p14:creationId xmlns:p14="http://schemas.microsoft.com/office/powerpoint/2010/main" val="415900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78B6A0-BAEE-843F-0C3C-8677CA8E5645}"/>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2C90CD47-1FCE-9093-8E75-30487EC42D6E}"/>
              </a:ext>
            </a:extLst>
          </p:cNvPr>
          <p:cNvSpPr>
            <a:spLocks noGrp="1"/>
          </p:cNvSpPr>
          <p:nvPr>
            <p:ph type="sldNum" sz="quarter" idx="12"/>
          </p:nvPr>
        </p:nvSpPr>
        <p:spPr/>
        <p:txBody>
          <a:bodyPr/>
          <a:lstStyle/>
          <a:p>
            <a:fld id="{91D568E7-61F5-D04E-995D-81EF41C01A2A}" type="slidenum">
              <a:rPr lang="en-GB" smtClean="0"/>
              <a:t>25</a:t>
            </a:fld>
            <a:endParaRPr lang="en-GB"/>
          </a:p>
        </p:txBody>
      </p:sp>
      <p:sp>
        <p:nvSpPr>
          <p:cNvPr id="5" name="Text Placeholder 4">
            <a:extLst>
              <a:ext uri="{FF2B5EF4-FFF2-40B4-BE49-F238E27FC236}">
                <a16:creationId xmlns:a16="http://schemas.microsoft.com/office/drawing/2014/main" id="{7FA3B058-F6E3-D759-1F9C-2FA4685345C1}"/>
              </a:ext>
            </a:extLst>
          </p:cNvPr>
          <p:cNvSpPr>
            <a:spLocks noGrp="1"/>
          </p:cNvSpPr>
          <p:nvPr>
            <p:ph type="body" sz="quarter" idx="17"/>
          </p:nvPr>
        </p:nvSpPr>
        <p:spPr>
          <a:xfrm>
            <a:off x="233743" y="6522975"/>
            <a:ext cx="7759637" cy="120674"/>
          </a:xfrm>
        </p:spPr>
        <p:txBody>
          <a:bodyPr/>
          <a:lstStyle/>
          <a:p>
            <a:r>
              <a:rPr lang="en-GB" dirty="0">
                <a:latin typeface="+mj-lt"/>
              </a:rPr>
              <a:t>Investments can go down as well as up and you could get back less than you invested. Past performance is not a reliable indicator of future results.</a:t>
            </a:r>
          </a:p>
        </p:txBody>
      </p:sp>
      <p:sp>
        <p:nvSpPr>
          <p:cNvPr id="8" name="Title 7">
            <a:extLst>
              <a:ext uri="{FF2B5EF4-FFF2-40B4-BE49-F238E27FC236}">
                <a16:creationId xmlns:a16="http://schemas.microsoft.com/office/drawing/2014/main" id="{40E30862-C297-2260-0E1D-4067020CC959}"/>
              </a:ext>
            </a:extLst>
          </p:cNvPr>
          <p:cNvSpPr>
            <a:spLocks noGrp="1"/>
          </p:cNvSpPr>
          <p:nvPr>
            <p:ph type="title"/>
          </p:nvPr>
        </p:nvSpPr>
        <p:spPr>
          <a:xfrm>
            <a:off x="229728" y="640924"/>
            <a:ext cx="9438026" cy="283154"/>
          </a:xfrm>
        </p:spPr>
        <p:txBody>
          <a:bodyPr/>
          <a:lstStyle/>
          <a:p>
            <a:r>
              <a:rPr lang="en-GB" sz="2000" dirty="0"/>
              <a:t>Companies aligned to major structural themes may do well</a:t>
            </a:r>
            <a:endParaRPr lang="en-GB" dirty="0"/>
          </a:p>
        </p:txBody>
      </p:sp>
      <p:pic>
        <p:nvPicPr>
          <p:cNvPr id="9" name="Picture 8">
            <a:extLst>
              <a:ext uri="{FF2B5EF4-FFF2-40B4-BE49-F238E27FC236}">
                <a16:creationId xmlns:a16="http://schemas.microsoft.com/office/drawing/2014/main" id="{A8A1C38C-EA94-19A3-23ED-C92557DBE827}"/>
              </a:ext>
            </a:extLst>
          </p:cNvPr>
          <p:cNvPicPr>
            <a:picLocks noChangeAspect="1"/>
          </p:cNvPicPr>
          <p:nvPr/>
        </p:nvPicPr>
        <p:blipFill>
          <a:blip r:embed="rId4"/>
          <a:stretch>
            <a:fillRect/>
          </a:stretch>
        </p:blipFill>
        <p:spPr>
          <a:xfrm rot="216247">
            <a:off x="3917918" y="1747879"/>
            <a:ext cx="2940217" cy="3818845"/>
          </a:xfrm>
          <a:prstGeom prst="rect">
            <a:avLst/>
          </a:prstGeom>
        </p:spPr>
      </p:pic>
      <p:pic>
        <p:nvPicPr>
          <p:cNvPr id="10" name="Picture 9">
            <a:extLst>
              <a:ext uri="{FF2B5EF4-FFF2-40B4-BE49-F238E27FC236}">
                <a16:creationId xmlns:a16="http://schemas.microsoft.com/office/drawing/2014/main" id="{FD354210-476E-765A-DBE4-D504F05964E8}"/>
              </a:ext>
            </a:extLst>
          </p:cNvPr>
          <p:cNvPicPr>
            <a:picLocks noChangeAspect="1"/>
          </p:cNvPicPr>
          <p:nvPr/>
        </p:nvPicPr>
        <p:blipFill>
          <a:blip r:embed="rId5"/>
          <a:stretch>
            <a:fillRect/>
          </a:stretch>
        </p:blipFill>
        <p:spPr>
          <a:xfrm rot="20826676">
            <a:off x="1310571" y="1817004"/>
            <a:ext cx="2742239" cy="3869001"/>
          </a:xfrm>
          <a:prstGeom prst="rect">
            <a:avLst/>
          </a:prstGeom>
        </p:spPr>
      </p:pic>
    </p:spTree>
    <p:extLst>
      <p:ext uri="{BB962C8B-B14F-4D97-AF65-F5344CB8AC3E}">
        <p14:creationId xmlns:p14="http://schemas.microsoft.com/office/powerpoint/2010/main" val="278694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FC45ED-926F-5EAB-1BFB-447AB08DFB2A}"/>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A66A3CD8-119F-6DCB-B1A8-FB07AD82485E}"/>
              </a:ext>
            </a:extLst>
          </p:cNvPr>
          <p:cNvSpPr>
            <a:spLocks noGrp="1"/>
          </p:cNvSpPr>
          <p:nvPr>
            <p:ph type="sldNum" sz="quarter" idx="12"/>
          </p:nvPr>
        </p:nvSpPr>
        <p:spPr/>
        <p:txBody>
          <a:bodyPr/>
          <a:lstStyle/>
          <a:p>
            <a:fld id="{91D568E7-61F5-D04E-995D-81EF41C01A2A}" type="slidenum">
              <a:rPr lang="en-GB" smtClean="0"/>
              <a:t>26</a:t>
            </a:fld>
            <a:endParaRPr lang="en-GB"/>
          </a:p>
        </p:txBody>
      </p:sp>
      <p:sp>
        <p:nvSpPr>
          <p:cNvPr id="5" name="Text Placeholder 4">
            <a:extLst>
              <a:ext uri="{FF2B5EF4-FFF2-40B4-BE49-F238E27FC236}">
                <a16:creationId xmlns:a16="http://schemas.microsoft.com/office/drawing/2014/main" id="{01E8DA86-9281-E1B8-B1DD-C53C7242FB30}"/>
              </a:ext>
            </a:extLst>
          </p:cNvPr>
          <p:cNvSpPr>
            <a:spLocks noGrp="1"/>
          </p:cNvSpPr>
          <p:nvPr>
            <p:ph type="body" sz="quarter" idx="17"/>
          </p:nvPr>
        </p:nvSpPr>
        <p:spPr>
          <a:xfrm>
            <a:off x="233743" y="6281627"/>
            <a:ext cx="7252907" cy="362022"/>
          </a:xfrm>
        </p:spPr>
        <p:txBody>
          <a:bodyPr/>
          <a:lstStyle/>
          <a:p>
            <a:r>
              <a:rPr lang="en-GB" dirty="0"/>
              <a:t>Sources: LSEG, Rathbones;*prices relative to forecasted earnings over the next 12 months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B2EFF33D-0A0B-BBAB-6451-5C1FAD3CBD4B}"/>
              </a:ext>
            </a:extLst>
          </p:cNvPr>
          <p:cNvSpPr>
            <a:spLocks noGrp="1"/>
          </p:cNvSpPr>
          <p:nvPr>
            <p:ph type="subTitle" idx="1"/>
          </p:nvPr>
        </p:nvSpPr>
        <p:spPr>
          <a:xfrm>
            <a:off x="229728" y="1205601"/>
            <a:ext cx="6215517" cy="213456"/>
          </a:xfrm>
        </p:spPr>
        <p:txBody>
          <a:bodyPr/>
          <a:lstStyle/>
          <a:p>
            <a:r>
              <a:rPr lang="en-GB" sz="1400" dirty="0"/>
              <a:t>Difference in 12M forward price/earnings ratios* to S&amp;P 500</a:t>
            </a:r>
            <a:endParaRPr lang="en-GB" sz="1200" dirty="0"/>
          </a:p>
        </p:txBody>
      </p:sp>
      <p:sp>
        <p:nvSpPr>
          <p:cNvPr id="8" name="Title 7">
            <a:extLst>
              <a:ext uri="{FF2B5EF4-FFF2-40B4-BE49-F238E27FC236}">
                <a16:creationId xmlns:a16="http://schemas.microsoft.com/office/drawing/2014/main" id="{A240F10B-0A37-DCAA-CD28-B8E01E9F67D5}"/>
              </a:ext>
            </a:extLst>
          </p:cNvPr>
          <p:cNvSpPr>
            <a:spLocks noGrp="1"/>
          </p:cNvSpPr>
          <p:nvPr>
            <p:ph type="title"/>
          </p:nvPr>
        </p:nvSpPr>
        <p:spPr>
          <a:xfrm>
            <a:off x="229728" y="640924"/>
            <a:ext cx="9438026" cy="566309"/>
          </a:xfrm>
        </p:spPr>
        <p:txBody>
          <a:bodyPr/>
          <a:lstStyle/>
          <a:p>
            <a:r>
              <a:rPr lang="en-GB" dirty="0"/>
              <a:t>Smaller stocks appear attractively valued, especially compared to US large caps</a:t>
            </a:r>
          </a:p>
        </p:txBody>
      </p:sp>
      <p:pic>
        <p:nvPicPr>
          <p:cNvPr id="9" name="Picture 8">
            <a:extLst>
              <a:ext uri="{FF2B5EF4-FFF2-40B4-BE49-F238E27FC236}">
                <a16:creationId xmlns:a16="http://schemas.microsoft.com/office/drawing/2014/main" id="{A96766C4-643C-01DC-92F0-CF26D7FA0509}"/>
              </a:ext>
            </a:extLst>
          </p:cNvPr>
          <p:cNvPicPr>
            <a:picLocks noChangeAspect="1"/>
          </p:cNvPicPr>
          <p:nvPr/>
        </p:nvPicPr>
        <p:blipFill>
          <a:blip r:embed="rId4"/>
          <a:stretch>
            <a:fillRect/>
          </a:stretch>
        </p:blipFill>
        <p:spPr>
          <a:xfrm>
            <a:off x="210996" y="1604624"/>
            <a:ext cx="7009717" cy="4556464"/>
          </a:xfrm>
          <a:prstGeom prst="rect">
            <a:avLst/>
          </a:prstGeom>
        </p:spPr>
      </p:pic>
    </p:spTree>
    <p:extLst>
      <p:ext uri="{BB962C8B-B14F-4D97-AF65-F5344CB8AC3E}">
        <p14:creationId xmlns:p14="http://schemas.microsoft.com/office/powerpoint/2010/main" val="320226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27</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408679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The big lesson from 2023: markets have been volatile but if you were able to accept risk, it made sense to stay invested</a:t>
            </a:r>
          </a:p>
          <a:p>
            <a:pPr marL="182563" indent="-182563">
              <a:spcAft>
                <a:spcPts val="1200"/>
              </a:spcAft>
              <a:buFont typeface="Georgia" panose="02040502050405020303" pitchFamily="18" charset="0"/>
              <a:buChar char="—"/>
            </a:pPr>
            <a:r>
              <a:rPr lang="en-GB" sz="1100" dirty="0"/>
              <a:t>Look for structural drivers, such as those found in Japan or from the major themes of a changing world</a:t>
            </a:r>
          </a:p>
          <a:p>
            <a:pPr marL="182563" indent="-182563">
              <a:spcAft>
                <a:spcPts val="1200"/>
              </a:spcAft>
              <a:buFont typeface="Georgia" panose="02040502050405020303" pitchFamily="18" charset="0"/>
              <a:buChar char="—"/>
            </a:pPr>
            <a:r>
              <a:rPr lang="en-GB" sz="1100" dirty="0"/>
              <a:t>Look for areas that appear undervalued, such as smaller stocks in the US and Europe</a:t>
            </a:r>
          </a:p>
          <a:p>
            <a:pPr marL="182563" indent="-182563">
              <a:spcAft>
                <a:spcPts val="1200"/>
              </a:spcAft>
              <a:buFont typeface="Georgia" panose="02040502050405020303" pitchFamily="18" charset="0"/>
              <a:buChar char="—"/>
            </a:pPr>
            <a:r>
              <a:rPr lang="en-GB" sz="1100" dirty="0"/>
              <a:t>With many market segments offering very attractively priced opportunities, there’s much to look forward to, even if there are a few bumps in the road ahead</a:t>
            </a:r>
          </a:p>
        </p:txBody>
      </p:sp>
      <p:sp>
        <p:nvSpPr>
          <p:cNvPr id="11" name="Text Placeholder 10">
            <a:extLst>
              <a:ext uri="{FF2B5EF4-FFF2-40B4-BE49-F238E27FC236}">
                <a16:creationId xmlns:a16="http://schemas.microsoft.com/office/drawing/2014/main" id="{BDB3FA9E-321E-0632-4341-A4140C3238E8}"/>
              </a:ext>
            </a:extLst>
          </p:cNvPr>
          <p:cNvSpPr>
            <a:spLocks noGrp="1"/>
          </p:cNvSpPr>
          <p:nvPr>
            <p:ph type="body" sz="quarter" idx="17"/>
          </p:nvPr>
        </p:nvSpPr>
        <p:spPr>
          <a:xfrm>
            <a:off x="233743" y="6402301"/>
            <a:ext cx="4536377" cy="241348"/>
          </a:xfrm>
        </p:spPr>
        <p:txBody>
          <a:bodyPr/>
          <a:lstStyle/>
          <a:p>
            <a:r>
              <a:rPr lang="en-GB" dirty="0">
                <a:latin typeface="+mj-lt"/>
              </a:rPr>
              <a:t>Investments can go down as well as up and you could get back less than you invested. Past performance is not a reliable indicator of future results.</a:t>
            </a:r>
          </a:p>
        </p:txBody>
      </p:sp>
    </p:spTree>
    <p:extLst>
      <p:ext uri="{BB962C8B-B14F-4D97-AF65-F5344CB8AC3E}">
        <p14:creationId xmlns:p14="http://schemas.microsoft.com/office/powerpoint/2010/main" val="3669155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70AED3-EFC4-690F-036B-0F700A6566F7}"/>
              </a:ext>
            </a:extLst>
          </p:cNvPr>
          <p:cNvSpPr>
            <a:spLocks noGrp="1"/>
          </p:cNvSpPr>
          <p:nvPr>
            <p:ph type="ftr" sz="quarter" idx="11"/>
            <p:custDataLst>
              <p:custData r:id="rId1"/>
            </p:custDataLst>
          </p:nvPr>
        </p:nvSpPr>
        <p:spPr>
          <a:xfrm>
            <a:off x="232188" y="200885"/>
            <a:ext cx="6215517" cy="362022"/>
          </a:xfrm>
        </p:spPr>
        <p:txBody>
          <a:bodyPr/>
          <a:lstStyle/>
          <a:p>
            <a:r>
              <a:rPr lang="en-GB" dirty="0"/>
              <a:t>Rathbones Investment Management</a:t>
            </a:r>
          </a:p>
          <a:p>
            <a:endParaRPr lang="en-GB" dirty="0"/>
          </a:p>
          <a:p>
            <a:endParaRPr lang="en-GB" dirty="0"/>
          </a:p>
        </p:txBody>
      </p:sp>
      <p:sp>
        <p:nvSpPr>
          <p:cNvPr id="4" name="Slide Number Placeholder 3">
            <a:extLst>
              <a:ext uri="{FF2B5EF4-FFF2-40B4-BE49-F238E27FC236}">
                <a16:creationId xmlns:a16="http://schemas.microsoft.com/office/drawing/2014/main" id="{38DA2F40-1870-FEF8-25CA-01B445F9C159}"/>
              </a:ext>
            </a:extLst>
          </p:cNvPr>
          <p:cNvSpPr>
            <a:spLocks noGrp="1"/>
          </p:cNvSpPr>
          <p:nvPr>
            <p:ph type="sldNum" sz="quarter" idx="12"/>
          </p:nvPr>
        </p:nvSpPr>
        <p:spPr/>
        <p:txBody>
          <a:bodyPr/>
          <a:lstStyle/>
          <a:p>
            <a:fld id="{91D568E7-61F5-D04E-995D-81EF41C01A2A}" type="slidenum">
              <a:rPr lang="en-GB" smtClean="0"/>
              <a:pPr/>
              <a:t>28</a:t>
            </a:fld>
            <a:endParaRPr lang="en-GB" dirty="0"/>
          </a:p>
        </p:txBody>
      </p:sp>
      <p:sp>
        <p:nvSpPr>
          <p:cNvPr id="6" name="Text Placeholder 5">
            <a:extLst>
              <a:ext uri="{FF2B5EF4-FFF2-40B4-BE49-F238E27FC236}">
                <a16:creationId xmlns:a16="http://schemas.microsoft.com/office/drawing/2014/main" id="{9C08F6CB-4A79-D42F-3C95-72A806E6290D}"/>
              </a:ext>
            </a:extLst>
          </p:cNvPr>
          <p:cNvSpPr>
            <a:spLocks noGrp="1"/>
          </p:cNvSpPr>
          <p:nvPr>
            <p:ph type="body" sz="quarter" idx="22"/>
          </p:nvPr>
        </p:nvSpPr>
        <p:spPr>
          <a:xfrm>
            <a:off x="5066227" y="1782646"/>
            <a:ext cx="4506220" cy="3838871"/>
          </a:xfrm>
        </p:spPr>
        <p:txBody>
          <a:bodyPr/>
          <a:lstStyle/>
          <a:p>
            <a:pPr marL="5050" marR="2020">
              <a:lnSpc>
                <a:spcPct val="100000"/>
              </a:lnSpc>
              <a:spcAft>
                <a:spcPts val="600"/>
              </a:spcAft>
            </a:pPr>
            <a:r>
              <a:rPr lang="en-GB" sz="954" b="0" spc="-10" dirty="0">
                <a:latin typeface="RathbonesSans-Light"/>
                <a:cs typeface="RathbonesSans-Light"/>
              </a:rPr>
              <a:t>Rathbones Investment Management International is the Registered Business Name of Rathbones Investment Management International Limited, which is regulated by the Jersey Financial Services Commission. Registered office: 26 Esplanade, St. Helier, Jersey JE1 2RB. Company Registration No. 50503. </a:t>
            </a:r>
          </a:p>
          <a:p>
            <a:pPr marL="5050" marR="2020">
              <a:lnSpc>
                <a:spcPct val="100000"/>
              </a:lnSpc>
              <a:spcAft>
                <a:spcPts val="600"/>
              </a:spcAft>
            </a:pPr>
            <a:r>
              <a:rPr lang="en-GB" sz="954" b="0" spc="-10" dirty="0">
                <a:latin typeface="RathbonesSans-Light"/>
                <a:cs typeface="RathbonesSans-Light"/>
              </a:rPr>
              <a:t>Rathbones Investment Management International Limited is not authorised or regulated by the Prudential Regulation Authority or the Financial Conduct Authority in the UK. Rathbones Investment Management International Limited is not subject to the provisions of the UK Financial Services and Markets Act 2000 and the Financial Services Act 2012; and, investors entering into investment agreements with Rathbones Investment Management International Limited will not have the protections afforded by those Acts or the rules and regulations made under them, including the UK Financial Services Compensation Scheme.</a:t>
            </a:r>
          </a:p>
          <a:p>
            <a:pPr marL="5050" marR="2020">
              <a:lnSpc>
                <a:spcPct val="100000"/>
              </a:lnSpc>
              <a:spcAft>
                <a:spcPts val="600"/>
              </a:spcAft>
            </a:pPr>
            <a:r>
              <a:rPr lang="en-GB" sz="954" b="0" spc="-10" dirty="0">
                <a:latin typeface="RathbonesSans-Light"/>
                <a:cs typeface="RathbonesSans-Light"/>
              </a:rPr>
              <a:t>This document is not intended as an offer or solicitation for the purchase or sale of any financial instrument by Rathbones Investment Management International Limited. The information and opinions expressed herein are considered valid at publication, but are subject to change without notice and their accuracy and completeness cannot be guaranteed. No part of this document may be reproduced in any manner without prior permission.</a:t>
            </a:r>
          </a:p>
          <a:p>
            <a:pPr marL="5050" marR="2020">
              <a:lnSpc>
                <a:spcPct val="100000"/>
              </a:lnSpc>
              <a:spcAft>
                <a:spcPts val="600"/>
              </a:spcAft>
            </a:pPr>
            <a:r>
              <a:rPr lang="en-GB" sz="954" b="0" spc="-10" dirty="0">
                <a:latin typeface="RathbonesSans-Light"/>
                <a:cs typeface="RathbonesSans-Light"/>
              </a:rPr>
              <a:t>Greenbank and Greenbank Investments are trading names of Rathbones Investment Management Limited, which is authorised by the Prudential Regulation Authority and regulated by the Financial Conduct Authority and the Prudential Regulation Authority.</a:t>
            </a:r>
          </a:p>
          <a:p>
            <a:pPr marL="5050" marR="2020">
              <a:lnSpc>
                <a:spcPct val="100000"/>
              </a:lnSpc>
              <a:spcAft>
                <a:spcPts val="600"/>
              </a:spcAft>
            </a:pPr>
            <a:r>
              <a:rPr lang="en-GB" sz="954" b="0" spc="-10" dirty="0">
                <a:latin typeface="RathbonesSans-Light"/>
                <a:cs typeface="RathbonesSans-Light"/>
              </a:rPr>
              <a:t>No part of this document may be reproduced in any manner without prior permission.</a:t>
            </a:r>
          </a:p>
          <a:p>
            <a:pPr marL="5050" marR="2020">
              <a:lnSpc>
                <a:spcPct val="100000"/>
              </a:lnSpc>
              <a:spcAft>
                <a:spcPts val="600"/>
              </a:spcAft>
            </a:pPr>
            <a:r>
              <a:rPr lang="en-GB" sz="954" b="0" spc="-10" dirty="0">
                <a:latin typeface="RathbonesSans-Light"/>
                <a:cs typeface="RathbonesSans-Light"/>
              </a:rPr>
              <a:t>© 2024 Rathbones Group Plc. All rights reserved.</a:t>
            </a:r>
          </a:p>
          <a:p>
            <a:pPr marL="5050" marR="2020">
              <a:lnSpc>
                <a:spcPct val="100000"/>
              </a:lnSpc>
              <a:spcAft>
                <a:spcPts val="600"/>
              </a:spcAft>
            </a:pPr>
            <a:endParaRPr lang="en-GB" sz="954" b="0" spc="-10" dirty="0">
              <a:latin typeface="RathbonesSans-Light"/>
              <a:cs typeface="RathbonesSans-Light"/>
            </a:endParaRPr>
          </a:p>
        </p:txBody>
      </p:sp>
      <p:sp>
        <p:nvSpPr>
          <p:cNvPr id="2" name="Text Placeholder 11">
            <a:extLst>
              <a:ext uri="{FF2B5EF4-FFF2-40B4-BE49-F238E27FC236}">
                <a16:creationId xmlns:a16="http://schemas.microsoft.com/office/drawing/2014/main" id="{B8422E7F-67FC-D76F-54CF-F7D8066E9922}"/>
              </a:ext>
            </a:extLst>
          </p:cNvPr>
          <p:cNvSpPr txBox="1">
            <a:spLocks/>
          </p:cNvSpPr>
          <p:nvPr/>
        </p:nvSpPr>
        <p:spPr>
          <a:xfrm>
            <a:off x="231775" y="1792419"/>
            <a:ext cx="4317572" cy="3992760"/>
          </a:xfrm>
          <a:prstGeom prst="rect">
            <a:avLst/>
          </a:prstGeom>
        </p:spPr>
        <p:txBody>
          <a:bodyPr vert="horz" wrap="square" lIns="0" tIns="0" rIns="0" bIns="0" rtlCol="0">
            <a:spAutoFit/>
          </a:bodyPr>
          <a:lstStyle>
            <a:lvl1pPr marL="0" indent="0" algn="l" defTabSz="1828709" rtl="0" eaLnBrk="1" latinLnBrk="0" hangingPunct="1">
              <a:lnSpc>
                <a:spcPct val="106000"/>
              </a:lnSpc>
              <a:spcBef>
                <a:spcPts val="0"/>
              </a:spcBef>
              <a:buFont typeface="Arial" panose="020B0604020202020204" pitchFamily="34" charset="0"/>
              <a:buNone/>
              <a:defRPr sz="2200" b="1" i="0" kern="1200" spc="-30" baseline="0">
                <a:solidFill>
                  <a:schemeClr val="tx1"/>
                </a:solidFill>
                <a:latin typeface="Rathbones Sans" pitchFamily="2" charset="0"/>
                <a:ea typeface="+mn-ea"/>
                <a:cs typeface="+mn-cs"/>
              </a:defRPr>
            </a:lvl1pPr>
            <a:lvl2pPr marL="0" indent="0" algn="l" defTabSz="1828709" rtl="0" eaLnBrk="1" latinLnBrk="0" hangingPunct="1">
              <a:lnSpc>
                <a:spcPct val="106000"/>
              </a:lnSpc>
              <a:spcBef>
                <a:spcPts val="0"/>
              </a:spcBef>
              <a:spcAft>
                <a:spcPts val="3000"/>
              </a:spcAft>
              <a:buFont typeface="Arial" panose="020B0604020202020204" pitchFamily="34" charset="0"/>
              <a:buNone/>
              <a:defRPr sz="2200" b="0" kern="1200" spc="-30" baseline="0">
                <a:solidFill>
                  <a:schemeClr val="tx1"/>
                </a:solidFill>
                <a:latin typeface="+mn-lt"/>
                <a:ea typeface="+mn-ea"/>
                <a:cs typeface="+mn-cs"/>
              </a:defRPr>
            </a:lvl2pPr>
            <a:lvl3pPr marL="0" indent="0" algn="l" defTabSz="1828709" rtl="0" eaLnBrk="1" latinLnBrk="0" hangingPunct="1">
              <a:lnSpc>
                <a:spcPct val="111000"/>
              </a:lnSpc>
              <a:spcBef>
                <a:spcPts val="0"/>
              </a:spcBef>
              <a:buFont typeface="Arial" panose="020B0604020202020204" pitchFamily="34" charset="0"/>
              <a:buNone/>
              <a:defRPr sz="1800" b="1" i="0" kern="1200">
                <a:solidFill>
                  <a:schemeClr val="tx1"/>
                </a:solidFill>
                <a:latin typeface="Rathbones Sans" pitchFamily="2" charset="0"/>
                <a:ea typeface="+mn-ea"/>
                <a:cs typeface="+mn-cs"/>
              </a:defRPr>
            </a:lvl3pPr>
            <a:lvl4pPr marL="0" indent="0" algn="l" defTabSz="1828709"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828709" rtl="0" eaLnBrk="1" latinLnBrk="0" hangingPunct="1">
              <a:lnSpc>
                <a:spcPct val="98000"/>
              </a:lnSpc>
              <a:spcBef>
                <a:spcPts val="0"/>
              </a:spcBef>
              <a:buFont typeface="Arial" panose="020B0604020202020204" pitchFamily="34" charset="0"/>
              <a:buNone/>
              <a:defRPr sz="1600" kern="1200">
                <a:solidFill>
                  <a:schemeClr val="tx1"/>
                </a:solidFill>
                <a:latin typeface="+mn-lt"/>
                <a:ea typeface="+mn-ea"/>
                <a:cs typeface="+mn-cs"/>
              </a:defRPr>
            </a:lvl5pPr>
            <a:lvl6pPr marL="450000" indent="-450000" algn="l" defTabSz="1828709" rtl="0" eaLnBrk="1" latinLnBrk="0" hangingPunct="1">
              <a:lnSpc>
                <a:spcPct val="98000"/>
              </a:lnSpc>
              <a:spcBef>
                <a:spcPts val="0"/>
              </a:spcBef>
              <a:spcAft>
                <a:spcPts val="1800"/>
              </a:spcAft>
              <a:buFont typeface="System Font Regular"/>
              <a:buChar char="—"/>
              <a:defRPr sz="2400" kern="1200">
                <a:solidFill>
                  <a:schemeClr val="tx1"/>
                </a:solidFill>
                <a:latin typeface="+mn-lt"/>
                <a:ea typeface="+mn-ea"/>
                <a:cs typeface="+mn-cs"/>
              </a:defRPr>
            </a:lvl6pPr>
            <a:lvl7pPr marL="360000" indent="-360000" algn="l" defTabSz="1828709" rtl="0" eaLnBrk="1" latinLnBrk="0" hangingPunct="1">
              <a:lnSpc>
                <a:spcPct val="98000"/>
              </a:lnSpc>
              <a:spcBef>
                <a:spcPts val="0"/>
              </a:spcBef>
              <a:spcAft>
                <a:spcPts val="1800"/>
              </a:spcAft>
              <a:buFont typeface="System Font Regular"/>
              <a:buChar char="—"/>
              <a:defRPr sz="1800" kern="1200">
                <a:solidFill>
                  <a:schemeClr val="tx1"/>
                </a:solidFill>
                <a:latin typeface="+mn-lt"/>
                <a:ea typeface="+mn-ea"/>
                <a:cs typeface="+mn-cs"/>
              </a:defRPr>
            </a:lvl7pPr>
            <a:lvl8pPr marL="324000" indent="-324000" algn="l" defTabSz="1828709" rtl="0" eaLnBrk="1" latinLnBrk="0" hangingPunct="1">
              <a:lnSpc>
                <a:spcPct val="98000"/>
              </a:lnSpc>
              <a:spcBef>
                <a:spcPts val="0"/>
              </a:spcBef>
              <a:spcAft>
                <a:spcPts val="1800"/>
              </a:spcAft>
              <a:buFont typeface="System Font Regular"/>
              <a:buChar char="—"/>
              <a:defRPr sz="1600" kern="1200">
                <a:solidFill>
                  <a:schemeClr val="tx1"/>
                </a:solidFill>
                <a:latin typeface="+mn-lt"/>
                <a:ea typeface="+mn-ea"/>
                <a:cs typeface="+mn-cs"/>
              </a:defRPr>
            </a:lvl8pPr>
            <a:lvl9pPr marL="0" indent="0" algn="l" defTabSz="1828709" rtl="0" eaLnBrk="1" latinLnBrk="0" hangingPunct="1">
              <a:lnSpc>
                <a:spcPct val="98000"/>
              </a:lnSpc>
              <a:spcBef>
                <a:spcPts val="0"/>
              </a:spcBef>
              <a:buFont typeface="Arial" panose="020B0604020202020204" pitchFamily="34" charset="0"/>
              <a:buNone/>
              <a:defRPr sz="1600" kern="1200">
                <a:solidFill>
                  <a:schemeClr val="tx1"/>
                </a:solidFill>
                <a:latin typeface="+mn-lt"/>
                <a:ea typeface="+mn-ea"/>
                <a:cs typeface="+mn-cs"/>
              </a:defRPr>
            </a:lvl9pPr>
          </a:lstStyle>
          <a:p>
            <a:pPr lvl="1">
              <a:lnSpc>
                <a:spcPct val="100000"/>
              </a:lnSpc>
              <a:spcAft>
                <a:spcPts val="600"/>
              </a:spcAft>
            </a:pPr>
            <a:r>
              <a:rPr lang="en-GB" sz="954" spc="-18" dirty="0">
                <a:latin typeface="RathbonesSans-Light"/>
                <a:cs typeface="RathbonesSans-Light"/>
              </a:rPr>
              <a:t>Information valid as of 20.03.2024 unless otherwise stated.</a:t>
            </a:r>
          </a:p>
          <a:p>
            <a:pPr lvl="1">
              <a:lnSpc>
                <a:spcPct val="100000"/>
              </a:lnSpc>
              <a:spcAft>
                <a:spcPts val="600"/>
              </a:spcAft>
            </a:pPr>
            <a:r>
              <a:rPr lang="en-GB" sz="954" spc="-18" dirty="0">
                <a:latin typeface="RathbonesSans-Light"/>
                <a:cs typeface="RathbonesSans-Light"/>
              </a:rPr>
              <a:t>Tax regimes, bases and reliefs may change in the future.</a:t>
            </a:r>
          </a:p>
          <a:p>
            <a:pPr lvl="1">
              <a:lnSpc>
                <a:spcPct val="100000"/>
              </a:lnSpc>
              <a:spcAft>
                <a:spcPts val="600"/>
              </a:spcAft>
            </a:pPr>
            <a:r>
              <a:rPr lang="en-GB" sz="954" spc="-18" dirty="0">
                <a:latin typeface="RathbonesSans-Light"/>
                <a:cs typeface="RathbonesSans-Light"/>
              </a:rPr>
              <a:t>Rathbones Group Plc is independently owned, is the sole shareholder in each of its subsidiary businesses and is listed on the London Stock Exchange.</a:t>
            </a:r>
          </a:p>
          <a:p>
            <a:pPr lvl="1">
              <a:lnSpc>
                <a:spcPct val="100000"/>
              </a:lnSpc>
              <a:spcAft>
                <a:spcPts val="600"/>
              </a:spcAft>
            </a:pPr>
            <a:r>
              <a:rPr lang="en-GB" sz="954" spc="-18" dirty="0">
                <a:latin typeface="RathbonesSans-Light"/>
                <a:cs typeface="RathbonesSans-Light"/>
              </a:rPr>
              <a:t>Issued and approved by Rathbones Investment Management Limited, which is authorised by the Prudential Regulation Authority and regulated by the Financial Conduct Authority and the Prudential Regulation Authority. Registered office: Port of Liverpool Building, Pier Head, Liverpool L3 1NW, Registered in England No. 01448919.</a:t>
            </a:r>
          </a:p>
          <a:p>
            <a:pPr lvl="1">
              <a:lnSpc>
                <a:spcPct val="100000"/>
              </a:lnSpc>
              <a:spcAft>
                <a:spcPts val="600"/>
              </a:spcAft>
            </a:pPr>
            <a:r>
              <a:rPr lang="en-GB" sz="954" spc="-18" dirty="0">
                <a:latin typeface="RathbonesSans-Light"/>
                <a:cs typeface="RathbonesSans-Light"/>
              </a:rPr>
              <a:t>Rathbones is the trading name of Rathbones Investment Management Limited.</a:t>
            </a:r>
          </a:p>
          <a:p>
            <a:pPr lvl="1">
              <a:lnSpc>
                <a:spcPct val="100000"/>
              </a:lnSpc>
              <a:spcAft>
                <a:spcPts val="600"/>
              </a:spcAft>
            </a:pPr>
            <a:r>
              <a:rPr lang="en-GB" sz="954" spc="-18" dirty="0">
                <a:latin typeface="RathbonesSans-Light"/>
              </a:rPr>
              <a:t>Rathbones Asset Management Limited is authorised </a:t>
            </a:r>
            <a:r>
              <a:rPr lang="en-GB" sz="954" spc="-18" dirty="0">
                <a:latin typeface="RathbonesSans-Light"/>
                <a:cs typeface="RathbonesSans-Light"/>
              </a:rPr>
              <a:t>and regulated by the Financial Conduct Authority. </a:t>
            </a:r>
            <a:r>
              <a:rPr lang="en-GB" sz="954" spc="-18" dirty="0">
                <a:latin typeface="RathbonesSans-Light"/>
              </a:rPr>
              <a:t>Registered office</a:t>
            </a:r>
            <a:r>
              <a:rPr lang="en-GB" sz="954" spc="-18" dirty="0">
                <a:latin typeface="RathbonesSans-Light"/>
                <a:cs typeface="RathbonesSans-Light"/>
              </a:rPr>
              <a:t>: 8 Finsbury Circus, London EC2M 7AZ, Registered in England No. 02376568.</a:t>
            </a:r>
          </a:p>
          <a:p>
            <a:pPr lvl="1">
              <a:lnSpc>
                <a:spcPct val="100000"/>
              </a:lnSpc>
              <a:spcAft>
                <a:spcPts val="600"/>
              </a:spcAft>
            </a:pPr>
            <a:r>
              <a:rPr lang="en-GB" sz="954" spc="-18" dirty="0">
                <a:latin typeface="RathbonesSans-Light"/>
                <a:cs typeface="RathbonesSans-Light"/>
              </a:rPr>
              <a:t>Provision of trust, tax and company administration services are provided by Rathbones Trust Company Limited (RTC). Provision of legal services is provided by Rathbones Legal Services Limited (RLS), a wholly owned subsidiary of RTC. RLS is authorised and regulated by the Solicitors Regulation Authority. It should be noted that any services provided by RTC are not regulated by either the Financial Conduct Authority nor the Prudential Regulation Authority. Rathbones Trust Company Limited and Rathbones Legal Services Limited are registered in England under company numbers 01688454 and 10514352 respectively.</a:t>
            </a:r>
          </a:p>
          <a:p>
            <a:pPr lvl="1">
              <a:lnSpc>
                <a:spcPct val="100000"/>
              </a:lnSpc>
              <a:spcAft>
                <a:spcPts val="600"/>
              </a:spcAft>
            </a:pPr>
            <a:r>
              <a:rPr lang="en-GB" sz="954" b="0" spc="-10" dirty="0">
                <a:latin typeface="RathbonesSans-Light"/>
                <a:cs typeface="RathbonesSans-Light"/>
              </a:rPr>
              <a:t>Rathbone Financial Planning is part of Rathbones Investment Management Limited. It should be noted that not all the services provided by Rathbone Financial Planning are regulated by either </a:t>
            </a:r>
            <a:r>
              <a:rPr lang="en-GB" sz="954" b="0" spc="-18" dirty="0">
                <a:latin typeface="RathbonesSans-Light"/>
                <a:cs typeface="RathbonesSans-Light"/>
              </a:rPr>
              <a:t>the Financial Conduct Authority or the Prudential Regulation Authority</a:t>
            </a:r>
            <a:r>
              <a:rPr lang="en-GB" sz="954" b="0" spc="-10" dirty="0">
                <a:latin typeface="RathbonesSans-Light"/>
                <a:cs typeface="RathbonesSans-Light"/>
              </a:rPr>
              <a:t>.</a:t>
            </a:r>
          </a:p>
          <a:p>
            <a:pPr lvl="1">
              <a:lnSpc>
                <a:spcPct val="100000"/>
              </a:lnSpc>
              <a:spcAft>
                <a:spcPts val="600"/>
              </a:spcAft>
            </a:pPr>
            <a:endParaRPr lang="en-GB" sz="954" dirty="0"/>
          </a:p>
        </p:txBody>
      </p:sp>
      <p:sp>
        <p:nvSpPr>
          <p:cNvPr id="7" name="Title 6">
            <a:extLst>
              <a:ext uri="{FF2B5EF4-FFF2-40B4-BE49-F238E27FC236}">
                <a16:creationId xmlns:a16="http://schemas.microsoft.com/office/drawing/2014/main" id="{B7483D14-29C2-6F47-F6BB-0F93004BF481}"/>
              </a:ext>
            </a:extLst>
          </p:cNvPr>
          <p:cNvSpPr>
            <a:spLocks noGrp="1"/>
          </p:cNvSpPr>
          <p:nvPr>
            <p:ph type="title"/>
          </p:nvPr>
        </p:nvSpPr>
        <p:spPr>
          <a:xfrm>
            <a:off x="232188" y="640922"/>
            <a:ext cx="6181214" cy="283154"/>
          </a:xfrm>
        </p:spPr>
        <p:txBody>
          <a:bodyPr/>
          <a:lstStyle/>
          <a:p>
            <a:r>
              <a:rPr lang="en-US" dirty="0"/>
              <a:t>Additional INFORMATION</a:t>
            </a:r>
          </a:p>
        </p:txBody>
      </p:sp>
    </p:spTree>
    <p:extLst>
      <p:ext uri="{BB962C8B-B14F-4D97-AF65-F5344CB8AC3E}">
        <p14:creationId xmlns:p14="http://schemas.microsoft.com/office/powerpoint/2010/main" val="266912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07F53EF-699A-4B57-A31A-FFF651F45ED9}"/>
              </a:ext>
            </a:extLst>
          </p:cNvPr>
          <p:cNvSpPr>
            <a:spLocks noGrp="1"/>
          </p:cNvSpPr>
          <p:nvPr>
            <p:ph type="body" sz="quarter" idx="17"/>
          </p:nvPr>
        </p:nvSpPr>
        <p:spPr>
          <a:xfrm>
            <a:off x="233743" y="6311827"/>
            <a:ext cx="7439597" cy="331822"/>
          </a:xfrm>
        </p:spPr>
        <p:txBody>
          <a:bodyPr/>
          <a:lstStyle/>
          <a:p>
            <a:r>
              <a:rPr lang="en-GB" sz="600" dirty="0">
                <a:solidFill>
                  <a:schemeClr val="tx1"/>
                </a:solidFill>
              </a:rPr>
              <a:t>Sources: LSEG, Rathbones</a:t>
            </a:r>
          </a:p>
          <a:p>
            <a:r>
              <a:rPr lang="en-GB" sz="800" dirty="0">
                <a:solidFill>
                  <a:schemeClr val="tx1"/>
                </a:solidFill>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6DBF4D7E-02EB-45B5-88A7-970823F1F097}"/>
              </a:ext>
            </a:extLst>
          </p:cNvPr>
          <p:cNvSpPr>
            <a:spLocks noGrp="1"/>
          </p:cNvSpPr>
          <p:nvPr>
            <p:ph type="subTitle" idx="1"/>
          </p:nvPr>
        </p:nvSpPr>
        <p:spPr>
          <a:xfrm>
            <a:off x="229728" y="1205601"/>
            <a:ext cx="7771272" cy="213456"/>
          </a:xfrm>
        </p:spPr>
        <p:txBody>
          <a:bodyPr/>
          <a:lstStyle/>
          <a:p>
            <a:r>
              <a:rPr lang="en-GB" sz="1400" dirty="0"/>
              <a:t>Most developed market equities rose (FTSE indices, GBP total returns, %)</a:t>
            </a:r>
            <a:endParaRPr lang="en-GB" dirty="0"/>
          </a:p>
        </p:txBody>
      </p:sp>
      <p:sp>
        <p:nvSpPr>
          <p:cNvPr id="5" name="Title 4">
            <a:extLst>
              <a:ext uri="{FF2B5EF4-FFF2-40B4-BE49-F238E27FC236}">
                <a16:creationId xmlns:a16="http://schemas.microsoft.com/office/drawing/2014/main" id="{E0F1E3B3-62DA-4F3F-83F0-FFD27E094562}"/>
              </a:ext>
            </a:extLst>
          </p:cNvPr>
          <p:cNvSpPr>
            <a:spLocks noGrp="1"/>
          </p:cNvSpPr>
          <p:nvPr>
            <p:ph type="title"/>
          </p:nvPr>
        </p:nvSpPr>
        <p:spPr>
          <a:xfrm>
            <a:off x="229728" y="640924"/>
            <a:ext cx="9438026" cy="283154"/>
          </a:xfrm>
        </p:spPr>
        <p:txBody>
          <a:bodyPr/>
          <a:lstStyle/>
          <a:p>
            <a:r>
              <a:rPr lang="en-GB" sz="2000" dirty="0"/>
              <a:t>What happened over the past 12 months?</a:t>
            </a:r>
            <a:endParaRPr lang="en-GB" dirty="0"/>
          </a:p>
        </p:txBody>
      </p:sp>
      <p:sp>
        <p:nvSpPr>
          <p:cNvPr id="2" name="Footer Placeholder 1">
            <a:extLst>
              <a:ext uri="{FF2B5EF4-FFF2-40B4-BE49-F238E27FC236}">
                <a16:creationId xmlns:a16="http://schemas.microsoft.com/office/drawing/2014/main" id="{1F435786-DE9F-2CD8-05D8-09591368A78E}"/>
              </a:ext>
            </a:extLst>
          </p:cNvPr>
          <p:cNvSpPr>
            <a:spLocks noGrp="1"/>
          </p:cNvSpPr>
          <p:nvPr>
            <p:ph type="ftr" sz="quarter" idx="11"/>
            <p:custDataLst>
              <p:custData r:id="rId1"/>
            </p:custDataLst>
          </p:nvPr>
        </p:nvSpPr>
        <p:spPr>
          <a:xfrm>
            <a:off x="232188" y="200885"/>
            <a:ext cx="6215517" cy="362022"/>
          </a:xfrm>
        </p:spPr>
        <p:txBody>
          <a:bodyPr/>
          <a:lstStyle/>
          <a:p>
            <a:r>
              <a:rPr lang="en-GB" dirty="0"/>
              <a:t>Rathbones Investment Management</a:t>
            </a:r>
          </a:p>
          <a:p>
            <a:endParaRPr lang="en-GB" dirty="0"/>
          </a:p>
          <a:p>
            <a:endParaRPr lang="en-GB" dirty="0"/>
          </a:p>
        </p:txBody>
      </p:sp>
      <p:sp>
        <p:nvSpPr>
          <p:cNvPr id="3" name="Slide Number Placeholder 2">
            <a:extLst>
              <a:ext uri="{FF2B5EF4-FFF2-40B4-BE49-F238E27FC236}">
                <a16:creationId xmlns:a16="http://schemas.microsoft.com/office/drawing/2014/main" id="{3D6AE741-69C2-D88C-C88D-C4364D896C0A}"/>
              </a:ext>
            </a:extLst>
          </p:cNvPr>
          <p:cNvSpPr>
            <a:spLocks noGrp="1"/>
          </p:cNvSpPr>
          <p:nvPr>
            <p:ph type="sldNum" sz="quarter" idx="12"/>
          </p:nvPr>
        </p:nvSpPr>
        <p:spPr/>
        <p:txBody>
          <a:bodyPr/>
          <a:lstStyle/>
          <a:p>
            <a:fld id="{91D568E7-61F5-D04E-995D-81EF41C01A2A}" type="slidenum">
              <a:rPr lang="en-GB" smtClean="0"/>
              <a:t>3</a:t>
            </a:fld>
            <a:endParaRPr lang="en-GB"/>
          </a:p>
        </p:txBody>
      </p:sp>
      <p:pic>
        <p:nvPicPr>
          <p:cNvPr id="4" name="Picture 3">
            <a:extLst>
              <a:ext uri="{FF2B5EF4-FFF2-40B4-BE49-F238E27FC236}">
                <a16:creationId xmlns:a16="http://schemas.microsoft.com/office/drawing/2014/main" id="{961D51E2-2510-4EC3-9006-A65CDD6579CE}"/>
              </a:ext>
            </a:extLst>
          </p:cNvPr>
          <p:cNvPicPr>
            <a:picLocks noChangeAspect="1"/>
          </p:cNvPicPr>
          <p:nvPr/>
        </p:nvPicPr>
        <p:blipFill>
          <a:blip r:embed="rId4"/>
          <a:stretch>
            <a:fillRect/>
          </a:stretch>
        </p:blipFill>
        <p:spPr>
          <a:xfrm>
            <a:off x="229728" y="1582739"/>
            <a:ext cx="7043386" cy="4578350"/>
          </a:xfrm>
          <a:prstGeom prst="rect">
            <a:avLst/>
          </a:prstGeom>
        </p:spPr>
      </p:pic>
    </p:spTree>
    <p:extLst>
      <p:ext uri="{BB962C8B-B14F-4D97-AF65-F5344CB8AC3E}">
        <p14:creationId xmlns:p14="http://schemas.microsoft.com/office/powerpoint/2010/main" val="201411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008DD7-CFB6-3663-847E-B9F0401D4FF2}"/>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C21243DA-A563-D35F-B834-DFC6DB652E01}"/>
              </a:ext>
            </a:extLst>
          </p:cNvPr>
          <p:cNvSpPr>
            <a:spLocks noGrp="1"/>
          </p:cNvSpPr>
          <p:nvPr>
            <p:ph type="sldNum" sz="quarter" idx="12"/>
          </p:nvPr>
        </p:nvSpPr>
        <p:spPr/>
        <p:txBody>
          <a:bodyPr/>
          <a:lstStyle/>
          <a:p>
            <a:fld id="{91D568E7-61F5-D04E-995D-81EF41C01A2A}" type="slidenum">
              <a:rPr lang="en-GB" smtClean="0"/>
              <a:t>4</a:t>
            </a:fld>
            <a:endParaRPr lang="en-GB"/>
          </a:p>
        </p:txBody>
      </p:sp>
      <p:sp>
        <p:nvSpPr>
          <p:cNvPr id="5" name="Text Placeholder 4">
            <a:extLst>
              <a:ext uri="{FF2B5EF4-FFF2-40B4-BE49-F238E27FC236}">
                <a16:creationId xmlns:a16="http://schemas.microsoft.com/office/drawing/2014/main" id="{B7A4AD76-B7ED-D186-95A0-99110E7399E4}"/>
              </a:ext>
            </a:extLst>
          </p:cNvPr>
          <p:cNvSpPr>
            <a:spLocks noGrp="1"/>
          </p:cNvSpPr>
          <p:nvPr>
            <p:ph type="body" sz="quarter" idx="17"/>
          </p:nvPr>
        </p:nvSpPr>
        <p:spPr>
          <a:xfrm>
            <a:off x="233742" y="6311827"/>
            <a:ext cx="7454837" cy="331822"/>
          </a:xfrm>
        </p:spPr>
        <p:txBody>
          <a:bodyPr/>
          <a:lstStyle/>
          <a:p>
            <a:r>
              <a:rPr lang="en-GB" sz="600" dirty="0">
                <a:solidFill>
                  <a:schemeClr val="tx1"/>
                </a:solidFill>
              </a:rPr>
              <a:t>Sources: LSEG, Rathbones</a:t>
            </a:r>
            <a:br>
              <a:rPr lang="en-GB" sz="600" dirty="0">
                <a:solidFill>
                  <a:schemeClr val="tx1"/>
                </a:solidFill>
              </a:rPr>
            </a:br>
            <a:r>
              <a:rPr lang="en-GB" sz="800" dirty="0">
                <a:solidFill>
                  <a:schemeClr val="tx1"/>
                </a:solidFill>
                <a:latin typeface="+mj-lt"/>
              </a:rPr>
              <a:t>Investments can go down as well as up and you could get back less than you invested. Past performance is not a reliable indicator of future results</a:t>
            </a:r>
            <a:r>
              <a:rPr lang="en-GB" sz="800" b="1" dirty="0">
                <a:solidFill>
                  <a:schemeClr val="tx1"/>
                </a:solidFill>
              </a:rPr>
              <a:t>.</a:t>
            </a:r>
          </a:p>
        </p:txBody>
      </p:sp>
      <p:sp>
        <p:nvSpPr>
          <p:cNvPr id="6" name="Subtitle 5">
            <a:extLst>
              <a:ext uri="{FF2B5EF4-FFF2-40B4-BE49-F238E27FC236}">
                <a16:creationId xmlns:a16="http://schemas.microsoft.com/office/drawing/2014/main" id="{1C2B745C-39C8-68E4-1561-146111215C98}"/>
              </a:ext>
            </a:extLst>
          </p:cNvPr>
          <p:cNvSpPr>
            <a:spLocks noGrp="1"/>
          </p:cNvSpPr>
          <p:nvPr>
            <p:ph type="subTitle" idx="1"/>
          </p:nvPr>
        </p:nvSpPr>
        <p:spPr>
          <a:xfrm>
            <a:off x="229728" y="1205601"/>
            <a:ext cx="6215517" cy="213456"/>
          </a:xfrm>
        </p:spPr>
        <p:txBody>
          <a:bodyPr/>
          <a:lstStyle/>
          <a:p>
            <a:r>
              <a:rPr lang="en-GB" sz="1400" dirty="0"/>
              <a:t>Changes since March 2023 (%)</a:t>
            </a:r>
          </a:p>
        </p:txBody>
      </p:sp>
      <p:sp>
        <p:nvSpPr>
          <p:cNvPr id="8" name="Title 7">
            <a:extLst>
              <a:ext uri="{FF2B5EF4-FFF2-40B4-BE49-F238E27FC236}">
                <a16:creationId xmlns:a16="http://schemas.microsoft.com/office/drawing/2014/main" id="{7B20EF05-D338-B088-6163-8497B4F5592A}"/>
              </a:ext>
            </a:extLst>
          </p:cNvPr>
          <p:cNvSpPr>
            <a:spLocks noGrp="1"/>
          </p:cNvSpPr>
          <p:nvPr>
            <p:ph type="title"/>
          </p:nvPr>
        </p:nvSpPr>
        <p:spPr>
          <a:xfrm>
            <a:off x="229728" y="640924"/>
            <a:ext cx="9438026" cy="566309"/>
          </a:xfrm>
        </p:spPr>
        <p:txBody>
          <a:bodyPr/>
          <a:lstStyle/>
          <a:p>
            <a:r>
              <a:rPr lang="en-GB" sz="2000" dirty="0"/>
              <a:t>sentiment drove returns in the US for all but the largest companies – profits were essentially flat</a:t>
            </a:r>
            <a:endParaRPr lang="en-GB" dirty="0"/>
          </a:p>
        </p:txBody>
      </p:sp>
      <p:pic>
        <p:nvPicPr>
          <p:cNvPr id="9" name="Picture 8">
            <a:extLst>
              <a:ext uri="{FF2B5EF4-FFF2-40B4-BE49-F238E27FC236}">
                <a16:creationId xmlns:a16="http://schemas.microsoft.com/office/drawing/2014/main" id="{D379FB58-D675-F0A3-54B2-0AF7054C6A88}"/>
              </a:ext>
            </a:extLst>
          </p:cNvPr>
          <p:cNvPicPr>
            <a:picLocks noChangeAspect="1"/>
          </p:cNvPicPr>
          <p:nvPr/>
        </p:nvPicPr>
        <p:blipFill>
          <a:blip r:embed="rId4"/>
          <a:stretch>
            <a:fillRect/>
          </a:stretch>
        </p:blipFill>
        <p:spPr>
          <a:xfrm>
            <a:off x="233743" y="1582738"/>
            <a:ext cx="7156316" cy="4578350"/>
          </a:xfrm>
          <a:prstGeom prst="rect">
            <a:avLst/>
          </a:prstGeom>
        </p:spPr>
      </p:pic>
    </p:spTree>
    <p:extLst>
      <p:ext uri="{BB962C8B-B14F-4D97-AF65-F5344CB8AC3E}">
        <p14:creationId xmlns:p14="http://schemas.microsoft.com/office/powerpoint/2010/main" val="109701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DD0BEB-BBD0-E08C-7079-8F862F211CE0}"/>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9A42A9AA-AE17-FD6E-6E10-1B88273498BF}"/>
              </a:ext>
            </a:extLst>
          </p:cNvPr>
          <p:cNvSpPr>
            <a:spLocks noGrp="1"/>
          </p:cNvSpPr>
          <p:nvPr>
            <p:ph type="sldNum" sz="quarter" idx="12"/>
          </p:nvPr>
        </p:nvSpPr>
        <p:spPr/>
        <p:txBody>
          <a:bodyPr/>
          <a:lstStyle/>
          <a:p>
            <a:fld id="{91D568E7-61F5-D04E-995D-81EF41C01A2A}" type="slidenum">
              <a:rPr lang="en-GB" smtClean="0"/>
              <a:t>5</a:t>
            </a:fld>
            <a:endParaRPr lang="en-GB"/>
          </a:p>
        </p:txBody>
      </p:sp>
      <p:sp>
        <p:nvSpPr>
          <p:cNvPr id="5" name="Text Placeholder 4">
            <a:extLst>
              <a:ext uri="{FF2B5EF4-FFF2-40B4-BE49-F238E27FC236}">
                <a16:creationId xmlns:a16="http://schemas.microsoft.com/office/drawing/2014/main" id="{D5F858E1-ED07-1E3A-5613-802F5E7D4DE4}"/>
              </a:ext>
            </a:extLst>
          </p:cNvPr>
          <p:cNvSpPr>
            <a:spLocks noGrp="1"/>
          </p:cNvSpPr>
          <p:nvPr>
            <p:ph type="body" sz="quarter" idx="17"/>
          </p:nvPr>
        </p:nvSpPr>
        <p:spPr>
          <a:xfrm>
            <a:off x="233743" y="6402301"/>
            <a:ext cx="7500557" cy="241348"/>
          </a:xfrm>
        </p:spPr>
        <p:txBody>
          <a:bodyPr/>
          <a:lstStyle/>
          <a:p>
            <a:r>
              <a:rPr lang="en-GB" dirty="0">
                <a:solidFill>
                  <a:schemeClr val="tx1"/>
                </a:solidFill>
              </a:rPr>
              <a:t>Sources: LSEG, Rathbones</a:t>
            </a:r>
          </a:p>
          <a:p>
            <a:r>
              <a:rPr lang="en-GB" sz="800" b="1" dirty="0">
                <a:solidFill>
                  <a:schemeClr val="tx1"/>
                </a:solidFill>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02B086F6-611C-BC61-D2AD-BF02CACBA34A}"/>
              </a:ext>
            </a:extLst>
          </p:cNvPr>
          <p:cNvSpPr>
            <a:spLocks noGrp="1"/>
          </p:cNvSpPr>
          <p:nvPr>
            <p:ph type="subTitle" idx="1"/>
          </p:nvPr>
        </p:nvSpPr>
        <p:spPr>
          <a:xfrm>
            <a:off x="229728" y="1205601"/>
            <a:ext cx="6215517" cy="213456"/>
          </a:xfrm>
        </p:spPr>
        <p:txBody>
          <a:bodyPr/>
          <a:lstStyle/>
          <a:p>
            <a:r>
              <a:rPr lang="en-GB" sz="1400" dirty="0"/>
              <a:t>Total returns (%)</a:t>
            </a:r>
          </a:p>
        </p:txBody>
      </p:sp>
      <p:sp>
        <p:nvSpPr>
          <p:cNvPr id="8" name="Title 7">
            <a:extLst>
              <a:ext uri="{FF2B5EF4-FFF2-40B4-BE49-F238E27FC236}">
                <a16:creationId xmlns:a16="http://schemas.microsoft.com/office/drawing/2014/main" id="{38D8848E-ED2B-D1A8-11F7-617D5C84B947}"/>
              </a:ext>
            </a:extLst>
          </p:cNvPr>
          <p:cNvSpPr>
            <a:spLocks noGrp="1"/>
          </p:cNvSpPr>
          <p:nvPr>
            <p:ph type="title"/>
          </p:nvPr>
        </p:nvSpPr>
        <p:spPr>
          <a:xfrm>
            <a:off x="229728" y="640924"/>
            <a:ext cx="9729612" cy="849463"/>
          </a:xfrm>
        </p:spPr>
        <p:txBody>
          <a:bodyPr/>
          <a:lstStyle/>
          <a:p>
            <a:r>
              <a:rPr lang="en-GB" sz="2000" dirty="0"/>
              <a:t>The ‘Magnificent Seven’ dominated returns for most of 2023, but the rally has broadened out since early November</a:t>
            </a:r>
            <a:endParaRPr lang="en-GB" dirty="0"/>
          </a:p>
        </p:txBody>
      </p:sp>
      <p:pic>
        <p:nvPicPr>
          <p:cNvPr id="9" name="Picture 8">
            <a:extLst>
              <a:ext uri="{FF2B5EF4-FFF2-40B4-BE49-F238E27FC236}">
                <a16:creationId xmlns:a16="http://schemas.microsoft.com/office/drawing/2014/main" id="{4F6A9E31-B438-0F89-B6F9-F2308CB672D0}"/>
              </a:ext>
            </a:extLst>
          </p:cNvPr>
          <p:cNvPicPr>
            <a:picLocks noChangeAspect="1"/>
          </p:cNvPicPr>
          <p:nvPr/>
        </p:nvPicPr>
        <p:blipFill>
          <a:blip r:embed="rId4"/>
          <a:stretch>
            <a:fillRect/>
          </a:stretch>
        </p:blipFill>
        <p:spPr>
          <a:xfrm>
            <a:off x="218573" y="1582737"/>
            <a:ext cx="6967087" cy="4567197"/>
          </a:xfrm>
          <a:prstGeom prst="rect">
            <a:avLst/>
          </a:prstGeom>
        </p:spPr>
      </p:pic>
    </p:spTree>
    <p:extLst>
      <p:ext uri="{BB962C8B-B14F-4D97-AF65-F5344CB8AC3E}">
        <p14:creationId xmlns:p14="http://schemas.microsoft.com/office/powerpoint/2010/main" val="265282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6</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388105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Developed market equities have surged since early November lows</a:t>
            </a:r>
          </a:p>
          <a:p>
            <a:pPr marL="182563" indent="-182563">
              <a:spcAft>
                <a:spcPts val="1200"/>
              </a:spcAft>
              <a:buFont typeface="Georgia" panose="02040502050405020303" pitchFamily="18" charset="0"/>
              <a:buChar char="—"/>
            </a:pPr>
            <a:r>
              <a:rPr lang="en-GB" sz="1100" dirty="0"/>
              <a:t>Chinese assets have struggled, despite picking up a bit in the past couple of months</a:t>
            </a:r>
          </a:p>
          <a:p>
            <a:pPr marL="182563" indent="-182563">
              <a:spcAft>
                <a:spcPts val="1200"/>
              </a:spcAft>
              <a:buFont typeface="Georgia" panose="02040502050405020303" pitchFamily="18" charset="0"/>
              <a:buChar char="—"/>
            </a:pPr>
            <a:r>
              <a:rPr lang="en-GB" sz="1100" dirty="0"/>
              <a:t>Outside of the largest stocks, profit growth in the US has stalled</a:t>
            </a:r>
          </a:p>
          <a:p>
            <a:pPr marL="182563" indent="-182563">
              <a:spcAft>
                <a:spcPts val="1200"/>
              </a:spcAft>
              <a:buFont typeface="Georgia" panose="02040502050405020303" pitchFamily="18" charset="0"/>
              <a:buChar char="—"/>
            </a:pPr>
            <a:r>
              <a:rPr lang="en-GB" sz="1100" dirty="0"/>
              <a:t>Gains were therefore driven by confidence in future profits</a:t>
            </a:r>
          </a:p>
          <a:p>
            <a:pPr marL="182563" indent="-182563">
              <a:spcAft>
                <a:spcPts val="1200"/>
              </a:spcAft>
              <a:buFont typeface="Georgia" panose="02040502050405020303" pitchFamily="18" charset="0"/>
              <a:buChar char="—"/>
            </a:pPr>
            <a:r>
              <a:rPr lang="en-GB" sz="1100" dirty="0"/>
              <a:t>Equity returns have broadened out in recent months, after being limited to a few mega-cap stocks prior to November 2023</a:t>
            </a:r>
          </a:p>
        </p:txBody>
      </p:sp>
    </p:spTree>
    <p:extLst>
      <p:ext uri="{BB962C8B-B14F-4D97-AF65-F5344CB8AC3E}">
        <p14:creationId xmlns:p14="http://schemas.microsoft.com/office/powerpoint/2010/main" val="398212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EA5561-BF61-551E-E2A3-B6EFA420A957}"/>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723ED588-EBE8-610C-9A20-06B17A07BE74}"/>
              </a:ext>
            </a:extLst>
          </p:cNvPr>
          <p:cNvSpPr>
            <a:spLocks noGrp="1"/>
          </p:cNvSpPr>
          <p:nvPr>
            <p:ph type="sldNum" sz="quarter" idx="12"/>
          </p:nvPr>
        </p:nvSpPr>
        <p:spPr/>
        <p:txBody>
          <a:bodyPr/>
          <a:lstStyle/>
          <a:p>
            <a:fld id="{91D568E7-61F5-D04E-995D-81EF41C01A2A}" type="slidenum">
              <a:rPr lang="en-GB" smtClean="0"/>
              <a:t>7</a:t>
            </a:fld>
            <a:endParaRPr lang="en-GB"/>
          </a:p>
        </p:txBody>
      </p:sp>
      <p:sp>
        <p:nvSpPr>
          <p:cNvPr id="5" name="Text Placeholder 4">
            <a:extLst>
              <a:ext uri="{FF2B5EF4-FFF2-40B4-BE49-F238E27FC236}">
                <a16:creationId xmlns:a16="http://schemas.microsoft.com/office/drawing/2014/main" id="{22297F7E-CAA2-9DCF-14C7-634F2DBE683B}"/>
              </a:ext>
            </a:extLst>
          </p:cNvPr>
          <p:cNvSpPr>
            <a:spLocks noGrp="1"/>
          </p:cNvSpPr>
          <p:nvPr>
            <p:ph type="body" sz="quarter" idx="17"/>
          </p:nvPr>
        </p:nvSpPr>
        <p:spPr>
          <a:xfrm>
            <a:off x="233743" y="6402301"/>
            <a:ext cx="6921437" cy="241348"/>
          </a:xfrm>
        </p:spPr>
        <p:txBody>
          <a:bodyPr/>
          <a:lstStyle/>
          <a:p>
            <a:r>
              <a:rPr lang="en-GB" dirty="0"/>
              <a:t>Sources: LSEG, Rathbones; *trimmed means remove a small percentage of the outlying largest and smallest values; the OECD is the Organisation for Economic Cooperation and Development</a:t>
            </a:r>
          </a:p>
        </p:txBody>
      </p:sp>
      <p:sp>
        <p:nvSpPr>
          <p:cNvPr id="6" name="Subtitle 5">
            <a:extLst>
              <a:ext uri="{FF2B5EF4-FFF2-40B4-BE49-F238E27FC236}">
                <a16:creationId xmlns:a16="http://schemas.microsoft.com/office/drawing/2014/main" id="{435087AE-F897-9279-385D-C69387812230}"/>
              </a:ext>
            </a:extLst>
          </p:cNvPr>
          <p:cNvSpPr>
            <a:spLocks noGrp="1"/>
          </p:cNvSpPr>
          <p:nvPr>
            <p:ph type="subTitle" idx="1"/>
          </p:nvPr>
        </p:nvSpPr>
        <p:spPr>
          <a:xfrm>
            <a:off x="229728" y="1205601"/>
            <a:ext cx="7428372" cy="213456"/>
          </a:xfrm>
        </p:spPr>
        <p:txBody>
          <a:bodyPr/>
          <a:lstStyle/>
          <a:p>
            <a:r>
              <a:rPr lang="en-GB" sz="1400" dirty="0"/>
              <a:t>Advanced economy CPI inflation (trimmed means, 38 OECD nations*)</a:t>
            </a:r>
            <a:endParaRPr lang="en-GB" dirty="0"/>
          </a:p>
        </p:txBody>
      </p:sp>
      <p:sp>
        <p:nvSpPr>
          <p:cNvPr id="8" name="Title 7">
            <a:extLst>
              <a:ext uri="{FF2B5EF4-FFF2-40B4-BE49-F238E27FC236}">
                <a16:creationId xmlns:a16="http://schemas.microsoft.com/office/drawing/2014/main" id="{6113A82A-3980-4C4C-2186-5C2D0E7E96BE}"/>
              </a:ext>
            </a:extLst>
          </p:cNvPr>
          <p:cNvSpPr>
            <a:spLocks noGrp="1"/>
          </p:cNvSpPr>
          <p:nvPr>
            <p:ph type="title"/>
          </p:nvPr>
        </p:nvSpPr>
        <p:spPr>
          <a:xfrm>
            <a:off x="229728" y="640924"/>
            <a:ext cx="9438026" cy="566309"/>
          </a:xfrm>
        </p:spPr>
        <p:txBody>
          <a:bodyPr/>
          <a:lstStyle/>
          <a:p>
            <a:r>
              <a:rPr lang="en-GB" sz="2000" dirty="0"/>
              <a:t>Headline inflation has fallen as quickly as it climbed; </a:t>
            </a:r>
            <a:br>
              <a:rPr lang="en-GB" sz="2000" dirty="0"/>
            </a:br>
            <a:r>
              <a:rPr lang="en-GB" sz="2000" dirty="0"/>
              <a:t>there is a little further to go</a:t>
            </a:r>
            <a:endParaRPr lang="en-GB" dirty="0"/>
          </a:p>
        </p:txBody>
      </p:sp>
      <p:pic>
        <p:nvPicPr>
          <p:cNvPr id="11" name="Picture 10">
            <a:extLst>
              <a:ext uri="{FF2B5EF4-FFF2-40B4-BE49-F238E27FC236}">
                <a16:creationId xmlns:a16="http://schemas.microsoft.com/office/drawing/2014/main" id="{DC185255-DF07-1ED8-FCD2-EDE5317D082F}"/>
              </a:ext>
            </a:extLst>
          </p:cNvPr>
          <p:cNvPicPr>
            <a:picLocks noChangeAspect="1"/>
          </p:cNvPicPr>
          <p:nvPr/>
        </p:nvPicPr>
        <p:blipFill>
          <a:blip r:embed="rId4"/>
          <a:stretch>
            <a:fillRect/>
          </a:stretch>
        </p:blipFill>
        <p:spPr>
          <a:xfrm>
            <a:off x="233743" y="1612127"/>
            <a:ext cx="7043386" cy="4578350"/>
          </a:xfrm>
          <a:prstGeom prst="rect">
            <a:avLst/>
          </a:prstGeom>
        </p:spPr>
      </p:pic>
    </p:spTree>
    <p:extLst>
      <p:ext uri="{BB962C8B-B14F-4D97-AF65-F5344CB8AC3E}">
        <p14:creationId xmlns:p14="http://schemas.microsoft.com/office/powerpoint/2010/main" val="224947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E60F53-4764-4ADC-B4DA-CB2E93B9ECFF}"/>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4A3CC315-A29E-C5AB-F3EE-C05C60E3B2D9}"/>
              </a:ext>
            </a:extLst>
          </p:cNvPr>
          <p:cNvSpPr>
            <a:spLocks noGrp="1"/>
          </p:cNvSpPr>
          <p:nvPr>
            <p:ph type="sldNum" sz="quarter" idx="12"/>
          </p:nvPr>
        </p:nvSpPr>
        <p:spPr/>
        <p:txBody>
          <a:bodyPr/>
          <a:lstStyle/>
          <a:p>
            <a:fld id="{91D568E7-61F5-D04E-995D-81EF41C01A2A}" type="slidenum">
              <a:rPr lang="en-GB" smtClean="0"/>
              <a:t>8</a:t>
            </a:fld>
            <a:endParaRPr lang="en-GB"/>
          </a:p>
        </p:txBody>
      </p:sp>
      <p:sp>
        <p:nvSpPr>
          <p:cNvPr id="5" name="Text Placeholder 4">
            <a:extLst>
              <a:ext uri="{FF2B5EF4-FFF2-40B4-BE49-F238E27FC236}">
                <a16:creationId xmlns:a16="http://schemas.microsoft.com/office/drawing/2014/main" id="{9BACDA73-952B-8EB2-3BF1-516CFB8BD050}"/>
              </a:ext>
            </a:extLst>
          </p:cNvPr>
          <p:cNvSpPr>
            <a:spLocks noGrp="1"/>
          </p:cNvSpPr>
          <p:nvPr>
            <p:ph type="body" sz="quarter" idx="17"/>
          </p:nvPr>
        </p:nvSpPr>
        <p:spPr>
          <a:xfrm>
            <a:off x="233743" y="6402301"/>
            <a:ext cx="6738557" cy="241348"/>
          </a:xfrm>
        </p:spPr>
        <p:txBody>
          <a:bodyPr/>
          <a:lstStyle/>
          <a:p>
            <a:r>
              <a:rPr lang="en-GB" dirty="0"/>
              <a:t>Sources: LSEG, Rathbones; highest values intentionally cut off to remove outlying data and show the recent trend more clearly.</a:t>
            </a:r>
          </a:p>
        </p:txBody>
      </p:sp>
      <p:sp>
        <p:nvSpPr>
          <p:cNvPr id="6" name="Subtitle 5">
            <a:extLst>
              <a:ext uri="{FF2B5EF4-FFF2-40B4-BE49-F238E27FC236}">
                <a16:creationId xmlns:a16="http://schemas.microsoft.com/office/drawing/2014/main" id="{8EEF1B29-9698-550D-1453-07A7F1D1E58D}"/>
              </a:ext>
            </a:extLst>
          </p:cNvPr>
          <p:cNvSpPr>
            <a:spLocks noGrp="1"/>
          </p:cNvSpPr>
          <p:nvPr>
            <p:ph type="subTitle" idx="1"/>
          </p:nvPr>
        </p:nvSpPr>
        <p:spPr>
          <a:xfrm>
            <a:off x="229728" y="1205601"/>
            <a:ext cx="6215517" cy="213456"/>
          </a:xfrm>
        </p:spPr>
        <p:txBody>
          <a:bodyPr/>
          <a:lstStyle/>
          <a:p>
            <a:r>
              <a:rPr lang="en-GB" sz="1400" dirty="0"/>
              <a:t>3-month annualised inflation for goods producers (%)</a:t>
            </a:r>
          </a:p>
        </p:txBody>
      </p:sp>
      <p:sp>
        <p:nvSpPr>
          <p:cNvPr id="8" name="Title 7">
            <a:extLst>
              <a:ext uri="{FF2B5EF4-FFF2-40B4-BE49-F238E27FC236}">
                <a16:creationId xmlns:a16="http://schemas.microsoft.com/office/drawing/2014/main" id="{4CC7D9A2-B8F8-F2A3-61BD-B8A498DF85C6}"/>
              </a:ext>
            </a:extLst>
          </p:cNvPr>
          <p:cNvSpPr>
            <a:spLocks noGrp="1"/>
          </p:cNvSpPr>
          <p:nvPr>
            <p:ph type="title"/>
          </p:nvPr>
        </p:nvSpPr>
        <p:spPr>
          <a:xfrm>
            <a:off x="229728" y="640924"/>
            <a:ext cx="9676272" cy="566309"/>
          </a:xfrm>
        </p:spPr>
        <p:txBody>
          <a:bodyPr/>
          <a:lstStyle/>
          <a:p>
            <a:r>
              <a:rPr lang="en-GB" sz="2000" spc="-20" dirty="0"/>
              <a:t>Attacks on vessels in the red sea have raised shipping costs, but there have been limited signs of it affecting goods prices</a:t>
            </a:r>
            <a:endParaRPr lang="en-GB" spc="-20" dirty="0"/>
          </a:p>
        </p:txBody>
      </p:sp>
      <p:pic>
        <p:nvPicPr>
          <p:cNvPr id="9" name="Picture 8">
            <a:extLst>
              <a:ext uri="{FF2B5EF4-FFF2-40B4-BE49-F238E27FC236}">
                <a16:creationId xmlns:a16="http://schemas.microsoft.com/office/drawing/2014/main" id="{1A3CB978-8DC4-32B5-433C-A0DEE4104E95}"/>
              </a:ext>
            </a:extLst>
          </p:cNvPr>
          <p:cNvPicPr>
            <a:picLocks noChangeAspect="1"/>
          </p:cNvPicPr>
          <p:nvPr/>
        </p:nvPicPr>
        <p:blipFill>
          <a:blip r:embed="rId4"/>
          <a:stretch>
            <a:fillRect/>
          </a:stretch>
        </p:blipFill>
        <p:spPr>
          <a:xfrm>
            <a:off x="233743" y="1582737"/>
            <a:ext cx="7340537" cy="4598595"/>
          </a:xfrm>
          <a:prstGeom prst="rect">
            <a:avLst/>
          </a:prstGeom>
        </p:spPr>
      </p:pic>
    </p:spTree>
    <p:extLst>
      <p:ext uri="{BB962C8B-B14F-4D97-AF65-F5344CB8AC3E}">
        <p14:creationId xmlns:p14="http://schemas.microsoft.com/office/powerpoint/2010/main" val="178377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A6DE34-F704-7EA5-B85E-DD5C1BADB145}"/>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2AAF46EC-2E68-442D-94E3-D81AC581D56D}"/>
              </a:ext>
            </a:extLst>
          </p:cNvPr>
          <p:cNvSpPr>
            <a:spLocks noGrp="1"/>
          </p:cNvSpPr>
          <p:nvPr>
            <p:ph type="sldNum" sz="quarter" idx="12"/>
          </p:nvPr>
        </p:nvSpPr>
        <p:spPr/>
        <p:txBody>
          <a:bodyPr/>
          <a:lstStyle/>
          <a:p>
            <a:fld id="{91D568E7-61F5-D04E-995D-81EF41C01A2A}" type="slidenum">
              <a:rPr lang="en-GB" smtClean="0"/>
              <a:t>9</a:t>
            </a:fld>
            <a:endParaRPr lang="en-GB"/>
          </a:p>
        </p:txBody>
      </p:sp>
      <p:sp>
        <p:nvSpPr>
          <p:cNvPr id="5" name="Text Placeholder 4">
            <a:extLst>
              <a:ext uri="{FF2B5EF4-FFF2-40B4-BE49-F238E27FC236}">
                <a16:creationId xmlns:a16="http://schemas.microsoft.com/office/drawing/2014/main" id="{FDD633A2-CAA3-A9E0-29DC-B6DD24F4EA02}"/>
              </a:ext>
            </a:extLst>
          </p:cNvPr>
          <p:cNvSpPr>
            <a:spLocks noGrp="1"/>
          </p:cNvSpPr>
          <p:nvPr>
            <p:ph type="body" sz="quarter" idx="17"/>
          </p:nvPr>
        </p:nvSpPr>
        <p:spPr>
          <a:xfrm>
            <a:off x="233743" y="6402301"/>
            <a:ext cx="6799517" cy="241348"/>
          </a:xfrm>
        </p:spPr>
        <p:txBody>
          <a:bodyPr/>
          <a:lstStyle/>
          <a:p>
            <a:r>
              <a:rPr lang="en-GB" sz="800" dirty="0"/>
              <a:t>Sources: LSEG, Rathbones; *consumer price index, core CPI removes volatile food and energy components</a:t>
            </a:r>
          </a:p>
        </p:txBody>
      </p:sp>
      <p:sp>
        <p:nvSpPr>
          <p:cNvPr id="6" name="Subtitle 5">
            <a:extLst>
              <a:ext uri="{FF2B5EF4-FFF2-40B4-BE49-F238E27FC236}">
                <a16:creationId xmlns:a16="http://schemas.microsoft.com/office/drawing/2014/main" id="{933DD9A8-F1D9-8D30-6B8C-6548B91ECA9B}"/>
              </a:ext>
            </a:extLst>
          </p:cNvPr>
          <p:cNvSpPr>
            <a:spLocks noGrp="1"/>
          </p:cNvSpPr>
          <p:nvPr>
            <p:ph type="subTitle" idx="1"/>
          </p:nvPr>
        </p:nvSpPr>
        <p:spPr>
          <a:xfrm>
            <a:off x="229728" y="1205601"/>
            <a:ext cx="6215517" cy="213456"/>
          </a:xfrm>
        </p:spPr>
        <p:txBody>
          <a:bodyPr/>
          <a:lstStyle/>
          <a:p>
            <a:r>
              <a:rPr lang="en-GB" sz="1400" dirty="0"/>
              <a:t>6-month annualised core CPI* inflation rates (%)</a:t>
            </a:r>
          </a:p>
        </p:txBody>
      </p:sp>
      <p:sp>
        <p:nvSpPr>
          <p:cNvPr id="8" name="Title 7">
            <a:extLst>
              <a:ext uri="{FF2B5EF4-FFF2-40B4-BE49-F238E27FC236}">
                <a16:creationId xmlns:a16="http://schemas.microsoft.com/office/drawing/2014/main" id="{D102E499-AA20-1B2F-CF73-978C4C30C87B}"/>
              </a:ext>
            </a:extLst>
          </p:cNvPr>
          <p:cNvSpPr>
            <a:spLocks noGrp="1"/>
          </p:cNvSpPr>
          <p:nvPr>
            <p:ph type="title"/>
          </p:nvPr>
        </p:nvSpPr>
        <p:spPr>
          <a:xfrm>
            <a:off x="229728" y="640924"/>
            <a:ext cx="9438026" cy="566309"/>
          </a:xfrm>
        </p:spPr>
        <p:txBody>
          <a:bodyPr/>
          <a:lstStyle/>
          <a:p>
            <a:r>
              <a:rPr lang="en-GB" sz="2000" dirty="0"/>
              <a:t>Strong disinflationary momentum continues in Europe, but upside risks emerging in the US</a:t>
            </a:r>
            <a:endParaRPr lang="en-GB" dirty="0"/>
          </a:p>
        </p:txBody>
      </p:sp>
      <p:pic>
        <p:nvPicPr>
          <p:cNvPr id="9" name="Picture 8">
            <a:extLst>
              <a:ext uri="{FF2B5EF4-FFF2-40B4-BE49-F238E27FC236}">
                <a16:creationId xmlns:a16="http://schemas.microsoft.com/office/drawing/2014/main" id="{21053D8B-C0C0-55D4-7967-1D38EC06D7C3}"/>
              </a:ext>
            </a:extLst>
          </p:cNvPr>
          <p:cNvPicPr>
            <a:picLocks noChangeAspect="1"/>
          </p:cNvPicPr>
          <p:nvPr/>
        </p:nvPicPr>
        <p:blipFill>
          <a:blip r:embed="rId4"/>
          <a:stretch>
            <a:fillRect/>
          </a:stretch>
        </p:blipFill>
        <p:spPr>
          <a:xfrm>
            <a:off x="229727" y="1582738"/>
            <a:ext cx="7040406" cy="4578350"/>
          </a:xfrm>
          <a:prstGeom prst="rect">
            <a:avLst/>
          </a:prstGeom>
        </p:spPr>
      </p:pic>
    </p:spTree>
    <p:extLst>
      <p:ext uri="{BB962C8B-B14F-4D97-AF65-F5344CB8AC3E}">
        <p14:creationId xmlns:p14="http://schemas.microsoft.com/office/powerpoint/2010/main" val="3932917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Office Theme">
  <a:themeElements>
    <a:clrScheme name="Custom 88">
      <a:dk1>
        <a:srgbClr val="000000"/>
      </a:dk1>
      <a:lt1>
        <a:srgbClr val="FFFFFF"/>
      </a:lt1>
      <a:dk2>
        <a:srgbClr val="FFFFFF"/>
      </a:dk2>
      <a:lt2>
        <a:srgbClr val="041640"/>
      </a:lt2>
      <a:accent1>
        <a:srgbClr val="041640"/>
      </a:accent1>
      <a:accent2>
        <a:srgbClr val="005F7F"/>
      </a:accent2>
      <a:accent3>
        <a:srgbClr val="00BED6"/>
      </a:accent3>
      <a:accent4>
        <a:srgbClr val="323E48"/>
      </a:accent4>
      <a:accent5>
        <a:srgbClr val="4B384C"/>
      </a:accent5>
      <a:accent6>
        <a:srgbClr val="EFC2B3"/>
      </a:accent6>
      <a:hlink>
        <a:srgbClr val="000000"/>
      </a:hlink>
      <a:folHlink>
        <a:srgbClr val="000000"/>
      </a:folHlink>
    </a:clrScheme>
    <a:fontScheme name="Rathbones Fonts">
      <a:majorFont>
        <a:latin typeface="Rathbones Sans"/>
        <a:ea typeface=""/>
        <a:cs typeface=""/>
      </a:majorFont>
      <a:minorFont>
        <a:latin typeface="Rathbones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041640"/>
    </a:custClr>
    <a:custClr name="Custom Color 2">
      <a:srgbClr val="005F7F"/>
    </a:custClr>
    <a:custClr name="Custom Color 3">
      <a:srgbClr val="00BED6"/>
    </a:custClr>
    <a:custClr name="Custom Color 4">
      <a:srgbClr val="323E48"/>
    </a:custClr>
    <a:custClr name="Custom Color 5">
      <a:srgbClr val="4B384C"/>
    </a:custClr>
    <a:custClr name="Custom Color 6">
      <a:srgbClr val="EFC2B3"/>
    </a:custClr>
    <a:custClr name="BLANK">
      <a:srgbClr val="FFFFFF"/>
    </a:custClr>
    <a:custClr name="BLANK">
      <a:srgbClr val="FFFFFF"/>
    </a:custClr>
    <a:custClr name="BLANK">
      <a:srgbClr val="FFFFFF"/>
    </a:custClr>
    <a:custClr name="BLANK">
      <a:srgbClr val="FFFFFF"/>
    </a:custClr>
    <a:custClr name="Custom Color 11">
      <a:srgbClr val="F5ACB8"/>
    </a:custClr>
    <a:custClr name="Custom Color 12">
      <a:srgbClr val="EFC2B3"/>
    </a:custClr>
    <a:custClr name="Custom Color 13">
      <a:srgbClr val="8093DC"/>
    </a:custClr>
    <a:custClr name="Custom Color 14">
      <a:srgbClr val="4B384C"/>
    </a:custClr>
    <a:custClr name="Custom Color 15">
      <a:srgbClr val="6C6463"/>
    </a:custClr>
    <a:custClr name="BLANK">
      <a:srgbClr val="FFFFFF"/>
    </a:custClr>
    <a:custClr name="BLANK">
      <a:srgbClr val="FFFFFF"/>
    </a:custClr>
    <a:custClr name="BLANK">
      <a:srgbClr val="FFFFFF"/>
    </a:custClr>
    <a:custClr name="BLANK">
      <a:srgbClr val="FFFFFF"/>
    </a:custClr>
    <a:custClr name="BLANK">
      <a:srgbClr val="FFFFFF"/>
    </a:custClr>
    <a:custClr name="Custom Color 21">
      <a:srgbClr val="B5DBD2"/>
    </a:custClr>
    <a:custClr name="Custom Color 22">
      <a:srgbClr val="78DED4"/>
    </a:custClr>
    <a:custClr name="Custom Color 23">
      <a:srgbClr val="00BED6"/>
    </a:custClr>
    <a:custClr name="Custom Color 24">
      <a:srgbClr val="005F7F"/>
    </a:custClr>
    <a:custClr name="Custom Color 25">
      <a:srgbClr val="323E48"/>
    </a:custClr>
  </a:custClrLst>
  <a:extLst>
    <a:ext uri="{05A4C25C-085E-4340-85A3-A5531E510DB2}">
      <thm15:themeFamily xmlns:thm15="http://schemas.microsoft.com/office/thememl/2012/main" name="Presentation2" id="{AE29BC76-21DF-4164-8AA6-37B3DBB2C485}" vid="{8B44D6D7-D4F4-44E7-9B19-ADACEA8E2E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CustXmlRels>
  <VariableListCustXmlRel variableListName="AD_HOC">
    <VariableListDefCustXmlId>{055E6D61-C9BE-4F9F-9239-7E41FD2D2C45}</VariableListDefCustXmlId>
    <LibraryMetadataCustXmlId>{65723E9B-3ACF-4086-A796-7E85D14813AE}</LibraryMetadataCustXmlId>
    <DataSourceInfoCustXmlId>{07C58C62-7C80-4EA3-A826-8D02C21B3D24}</DataSourceInfoCustXmlId>
    <DataSourceMappingCustXmlId>{3067D6CE-64B3-4B4D-95BC-18E589D50721}</DataSourceMappingCustXmlId>
    <SdmcCustXmlId>{2B1A4981-A7D5-43C3-9E1B-8801E7C117EF}</SdmcCustXmlId>
  </VariableListCustXmlRel>
  <VariableListCustXmlRel variableListName="Computed">
    <VariableListDefCustXmlId>{DC3193B8-E872-4375-BAC7-3400A2A69ED8}</VariableListDefCustXmlId>
    <LibraryMetadataCustXmlId>{1DF73135-DD98-47F6-9EB4-17A2B82DDEDB}</LibraryMetadataCustXmlId>
    <DataSourceInfoCustXmlId>{3AC72CC3-1574-4D91-8D73-3A0F1D1DB689}</DataSourceInfoCustXmlId>
    <DataSourceMappingCustXmlId>{33A774D3-B9C0-4DA4-8143-BB6FBBFECF31}</DataSourceMappingCustXmlId>
  </VariableListCustXmlRel>
  <VariableListCustXmlRel variableListName="System">
    <VariableListDefCustXmlId>{C8109280-4195-4D63-8925-EC2543D342B6}</VariableListDefCustXmlId>
    <LibraryMetadataCustXmlId>{2B63D609-07DD-4E1A-84B3-7E650EA5F935}</LibraryMetadataCustXmlId>
    <DataSourceInfoCustXmlId>{4A5299E7-C60D-48E4-81CE-320FD534E5F9}</DataSourceInfoCustXmlId>
    <DataSourceMappingCustXmlId>{F7C1C412-EEC1-4A7F-927D-8942A301ECE9}</DataSourceMappingCustXmlId>
  </VariableListCustXmlRel>
</VariableListCustXmlRels>
</file>

<file path=customXml/item10.xml><?xml version="1.0" encoding="utf-8"?>
<DataSourceInfo>
  <Id>42338d6b-bf0d-47aa-97fe-58af0d47cab0</Id>
  <MajorVersion>0</MajorVersion>
  <MinorVersion>1</MinorVersion>
  <DataSourceType>System</DataSourceType>
  <Name>System</Name>
  <Description/>
  <Filter/>
  <DataFields/>
</DataSourceInfo>
</file>

<file path=customXml/item11.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2.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4.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5.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6.xml><?xml version="1.0" encoding="utf-8"?>
<VariableListDefinition name="Computed" displayName="Computed" id="1f998d77-36c7-43d6-aec6-32c269070a8e" isdomainofvalue="False" dataSourceId="4e96bfba-662a-49fb-b925-a815e697d9fa"/>
</file>

<file path=customXml/item17.xml><?xml version="1.0" encoding="utf-8"?>
<VariableListDefinition name="AD_HOC" displayName="AD_HOC" id="1f037019-458d-4f27-abca-e8b732af189a" isdomainofvalue="False" dataSourceId="b50eca73-cf8e-41ef-93a6-60122bb50b54">
  <Variable name="Customer" type="STRING" dataFieldId="ecab067f-045f-46d9-9702-0ff7d471adb5"/>
</VariableListDefinition>
</file>

<file path=customXml/item18.xml><?xml version="1.0" encoding="utf-8"?>
<VariableListDefinition name="System" displayName="System" id="58856ffe-be76-4345-87e6-a7ad4b3696f4" isdomainofvalue="False" dataSourceId="42338d6b-bf0d-47aa-97fe-58af0d47cab0"/>
</file>

<file path=customXml/item19.xml><?xml version="1.0" encoding="utf-8"?>
<AllExternalAdhocVariableMappings/>
</file>

<file path=customXml/item2.xml><?xml version="1.0" encoding="utf-8"?>
<DataSourceMapping>
  <Id>ad0b3b6c-1857-4f01-9869-9851ca6c968a</Id>
  <Name>EXPRESSION_VARIABLE_MAPPING</Name>
  <TargetDataSource>4e96bfba-662a-49fb-b925-a815e697d9fa</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0.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1.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2.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4.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5.xml><?xml version="1.0" encoding="utf-8"?>
<ct:contentTypeSchema xmlns:ct="http://schemas.microsoft.com/office/2006/metadata/contentType" xmlns:ma="http://schemas.microsoft.com/office/2006/metadata/properties/metaAttributes" ct:_="" ma:_="" ma:contentTypeName="Document" ma:contentTypeID="0x01010098A0ADA77899944E83A9E46AB6D8B311" ma:contentTypeVersion="10" ma:contentTypeDescription="Create a new document." ma:contentTypeScope="" ma:versionID="97479567fe847f96c5344612e6be284b">
  <xsd:schema xmlns:xsd="http://www.w3.org/2001/XMLSchema" xmlns:xs="http://www.w3.org/2001/XMLSchema" xmlns:p="http://schemas.microsoft.com/office/2006/metadata/properties" xmlns:ns2="ef7b8f29-c5d5-480c-8ba8-afcc43ad0d31" xmlns:ns3="b4e43609-4a2c-4b48-b63e-a14241c10773" targetNamespace="http://schemas.microsoft.com/office/2006/metadata/properties" ma:root="true" ma:fieldsID="6193e2c9287ffc5e77dd0d59d11eb94b" ns2:_="" ns3:_="">
    <xsd:import namespace="ef7b8f29-c5d5-480c-8ba8-afcc43ad0d31"/>
    <xsd:import namespace="b4e43609-4a2c-4b48-b63e-a14241c1077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b8f29-c5d5-480c-8ba8-afcc43ad0d3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d888ce1-7d2f-4968-9ce0-209305794eb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43609-4a2c-4b48-b63e-a14241c1077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09fca27-ac7b-4e2a-8a78-401469cae0d0}" ma:internalName="TaxCatchAll" ma:showField="CatchAllData" ma:web="b4e43609-4a2c-4b48-b63e-a14241c107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6.xml><?xml version="1.0" encoding="utf-8"?>
<DataSourceMapping>
  <Id>c9e84ab1-d0a8-47c4-8b0d-51eaac983bc5</Id>
  <Name>AD_HOC_MAPPING</Name>
  <TargetDataSource>b50eca73-cf8e-41ef-93a6-60122bb50b54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RawMapping DataFieldId="ecab067f-045f-46d9-9702-0ff7d471adb5" Mapping="DataRecord/Customer"/>
  </RawMappings>
  <DesignTimeProperties/>
</DataSourceMapping>
</file>

<file path=customXml/item27.xml><?xml version="1.0" encoding="utf-8"?>
<DataSourceMapping>
  <Id>7b5c7eb0-f619-43aa-912f-2a715c969733</Id>
  <Name>EXPRESSION_VARIABLE_MAPPING</Name>
  <TargetDataSource>42338d6b-bf0d-47aa-97fe-58af0d47cab0</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8.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9.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0.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1.xml><?xml version="1.0" encoding="utf-8"?>
<DataSourceInfo>
  <Id>4e96bfba-662a-49fb-b925-a815e697d9fa</Id>
  <MajorVersion>0</MajorVersion>
  <MinorVersion>1</MinorVersion>
  <DataSourceType>Expression</DataSourceType>
  <Name>Computed</Name>
  <Description/>
  <Filter/>
  <DataFields/>
</DataSourceInfo>
</file>

<file path=customXml/item32.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4.xml><?xml version="1.0" encoding="utf-8"?>
<VariableList UniqueId="1f037019-458d-4f27-abca-e8b732af189a" Name="AD_HOC" ContentType="XML" MajorVersion="0" MinorVersion="1" isLocalCopy="False" IsBaseObject="False" DataSourceId="b50eca73-cf8e-41ef-93a6-60122bb50b54" DataSourceMajorVersion="0" DataSourceMinorVersion="1"/>
</file>

<file path=customXml/item35.xml><?xml version="1.0" encoding="utf-8"?>
<VariableList UniqueId="1f998d77-36c7-43d6-aec6-32c269070a8e" Name="Computed" ContentType="XML" MajorVersion="0" MinorVersion="1" isLocalCopy="False" IsBaseObject="False" DataSourceId="4e96bfba-662a-49fb-b925-a815e697d9fa" DataSourceMajorVersion="0" DataSourceMinorVersion="1"/>
</file>

<file path=customXml/item36.xml><?xml version="1.0" encoding="utf-8"?>
<VariableList UniqueId="58856ffe-be76-4345-87e6-a7ad4b3696f4" Name="System" ContentType="XML" MajorVersion="0" MinorVersion="1" isLocalCopy="False" IsBaseObject="False" DataSourceId="42338d6b-bf0d-47aa-97fe-58af0d47cab0" DataSourceMajorVersion="0" DataSourceMinorVersion="1"/>
</file>

<file path=customXml/item37.xml><?xml version="1.0" encoding="utf-8"?>
<p:properties xmlns:p="http://schemas.microsoft.com/office/2006/metadata/properties" xmlns:xsi="http://www.w3.org/2001/XMLSchema-instance" xmlns:pc="http://schemas.microsoft.com/office/infopath/2007/PartnerControls">
  <documentManagement>
    <TaxCatchAll xmlns="b4e43609-4a2c-4b48-b63e-a14241c10773" xsi:nil="true"/>
    <lcf76f155ced4ddcb4097134ff3c332f xmlns="ef7b8f29-c5d5-480c-8ba8-afcc43ad0d31">
      <Terms xmlns="http://schemas.microsoft.com/office/infopath/2007/PartnerControls"/>
    </lcf76f155ced4ddcb4097134ff3c332f>
  </documentManagement>
</p:properties>
</file>

<file path=customXml/item38.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9.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0.xml><?xml version="1.0" encoding="utf-8"?>
<SourceDataModel Name="AD_HOC" TargetDataSourceId="b50eca73-cf8e-41ef-93a6-60122bb50b54"/>
</file>

<file path=customXml/item41.xml><?xml version="1.0" encoding="utf-8"?>
<?mso-contentType ?>
<FormTemplates xmlns="http://schemas.microsoft.com/sharepoint/v3/contenttype/forms">
  <Display>DocumentLibraryForm</Display>
  <Edit>DocumentLibraryForm</Edit>
  <New>DocumentLibraryForm</New>
</FormTemplates>
</file>

<file path=customXml/item42.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4.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5.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5.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6.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7.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8.xml><?xml version="1.0" encoding="utf-8"?>
<DataSourceInfo>
  <Id>b50eca73-cf8e-41ef-93a6-60122bb50b54</Id>
  <MajorVersion>0</MajorVersion>
  <MinorVersion>1</MinorVersion>
  <DataSourceType>Ad_Hoc</DataSourceType>
  <Name>AD_HOC</Name>
  <Description/>
  <Filter/>
  <DataFields>
    <FieldInfo>
      <Id>ecab067f-045f-46d9-9702-0ff7d471adb5</Id>
      <Name>Customer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Customer</OriginalName>
      <ValidationMessage/>
    </FieldInfo>
  </DataFields>
</DataSourceInfo>
</file>

<file path=customXml/item9.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Props1.xml><?xml version="1.0" encoding="utf-8"?>
<ds:datastoreItem xmlns:ds="http://schemas.openxmlformats.org/officeDocument/2006/customXml" ds:itemID="{A660543A-B463-4E93-848E-F987156EA131}">
  <ds:schemaRefs/>
</ds:datastoreItem>
</file>

<file path=customXml/itemProps10.xml><?xml version="1.0" encoding="utf-8"?>
<ds:datastoreItem xmlns:ds="http://schemas.openxmlformats.org/officeDocument/2006/customXml" ds:itemID="{4A5299E7-C60D-48E4-81CE-320FD534E5F9}">
  <ds:schemaRefs/>
</ds:datastoreItem>
</file>

<file path=customXml/itemProps11.xml><?xml version="1.0" encoding="utf-8"?>
<ds:datastoreItem xmlns:ds="http://schemas.openxmlformats.org/officeDocument/2006/customXml" ds:itemID="{F6DB2BA9-D3A6-4B2F-BE8E-DA3658F5F394}">
  <ds:schemaRefs>
    <ds:schemaRef ds:uri="Strauss.PersonalizationDefinition"/>
  </ds:schemaRefs>
</ds:datastoreItem>
</file>

<file path=customXml/itemProps12.xml><?xml version="1.0" encoding="utf-8"?>
<ds:datastoreItem xmlns:ds="http://schemas.openxmlformats.org/officeDocument/2006/customXml" ds:itemID="{02546923-4DD3-4C7A-89E7-227FB7E1F4A6}">
  <ds:schemaRefs>
    <ds:schemaRef ds:uri="Strauss.PersonalizationDefinition"/>
  </ds:schemaRefs>
</ds:datastoreItem>
</file>

<file path=customXml/itemProps13.xml><?xml version="1.0" encoding="utf-8"?>
<ds:datastoreItem xmlns:ds="http://schemas.openxmlformats.org/officeDocument/2006/customXml" ds:itemID="{ABF9F7BB-B858-407A-AFF9-C2E8BFF42659}">
  <ds:schemaRefs>
    <ds:schemaRef ds:uri="Strauss.PersonalizationDefinition"/>
  </ds:schemaRefs>
</ds:datastoreItem>
</file>

<file path=customXml/itemProps14.xml><?xml version="1.0" encoding="utf-8"?>
<ds:datastoreItem xmlns:ds="http://schemas.openxmlformats.org/officeDocument/2006/customXml" ds:itemID="{DF51E4A6-BD3E-4641-B14F-BBA128C300B6}">
  <ds:schemaRefs>
    <ds:schemaRef ds:uri="Strauss.PersonalizationDefinition"/>
  </ds:schemaRefs>
</ds:datastoreItem>
</file>

<file path=customXml/itemProps15.xml><?xml version="1.0" encoding="utf-8"?>
<ds:datastoreItem xmlns:ds="http://schemas.openxmlformats.org/officeDocument/2006/customXml" ds:itemID="{06A2603E-EAB2-49B6-A6C6-985E9F1B15A3}">
  <ds:schemaRefs>
    <ds:schemaRef ds:uri="Strauss.PersonalizationDefinition"/>
  </ds:schemaRefs>
</ds:datastoreItem>
</file>

<file path=customXml/itemProps16.xml><?xml version="1.0" encoding="utf-8"?>
<ds:datastoreItem xmlns:ds="http://schemas.openxmlformats.org/officeDocument/2006/customXml" ds:itemID="{DC3193B8-E872-4375-BAC7-3400A2A69ED8}">
  <ds:schemaRefs/>
</ds:datastoreItem>
</file>

<file path=customXml/itemProps17.xml><?xml version="1.0" encoding="utf-8"?>
<ds:datastoreItem xmlns:ds="http://schemas.openxmlformats.org/officeDocument/2006/customXml" ds:itemID="{055E6D61-C9BE-4F9F-9239-7E41FD2D2C45}">
  <ds:schemaRefs/>
</ds:datastoreItem>
</file>

<file path=customXml/itemProps18.xml><?xml version="1.0" encoding="utf-8"?>
<ds:datastoreItem xmlns:ds="http://schemas.openxmlformats.org/officeDocument/2006/customXml" ds:itemID="{C8109280-4195-4D63-8925-EC2543D342B6}">
  <ds:schemaRefs/>
</ds:datastoreItem>
</file>

<file path=customXml/itemProps19.xml><?xml version="1.0" encoding="utf-8"?>
<ds:datastoreItem xmlns:ds="http://schemas.openxmlformats.org/officeDocument/2006/customXml" ds:itemID="{C77047ED-4CCC-451A-A5CB-12A6247D8BDF}">
  <ds:schemaRefs/>
</ds:datastoreItem>
</file>

<file path=customXml/itemProps2.xml><?xml version="1.0" encoding="utf-8"?>
<ds:datastoreItem xmlns:ds="http://schemas.openxmlformats.org/officeDocument/2006/customXml" ds:itemID="{33A774D3-B9C0-4DA4-8143-BB6FBBFECF31}">
  <ds:schemaRefs/>
</ds:datastoreItem>
</file>

<file path=customXml/itemProps20.xml><?xml version="1.0" encoding="utf-8"?>
<ds:datastoreItem xmlns:ds="http://schemas.openxmlformats.org/officeDocument/2006/customXml" ds:itemID="{2E8C00C2-261B-45BA-A4BA-3D6F8E4F2A02}">
  <ds:schemaRefs>
    <ds:schemaRef ds:uri="Strauss.PersonalizationDefinition"/>
  </ds:schemaRefs>
</ds:datastoreItem>
</file>

<file path=customXml/itemProps21.xml><?xml version="1.0" encoding="utf-8"?>
<ds:datastoreItem xmlns:ds="http://schemas.openxmlformats.org/officeDocument/2006/customXml" ds:itemID="{B1762EF8-D898-49E6-BCF5-B37E791BDFFC}">
  <ds:schemaRefs>
    <ds:schemaRef ds:uri="Strauss.PersonalizationDefinition"/>
  </ds:schemaRefs>
</ds:datastoreItem>
</file>

<file path=customXml/itemProps22.xml><?xml version="1.0" encoding="utf-8"?>
<ds:datastoreItem xmlns:ds="http://schemas.openxmlformats.org/officeDocument/2006/customXml" ds:itemID="{C18112CE-814B-4361-8E07-6B46A94A587F}">
  <ds:schemaRefs>
    <ds:schemaRef ds:uri="Strauss.PersonalizationDefinition"/>
  </ds:schemaRefs>
</ds:datastoreItem>
</file>

<file path=customXml/itemProps23.xml><?xml version="1.0" encoding="utf-8"?>
<ds:datastoreItem xmlns:ds="http://schemas.openxmlformats.org/officeDocument/2006/customXml" ds:itemID="{01533B66-3D7E-49EE-8241-972BFAE7D3B9}">
  <ds:schemaRefs>
    <ds:schemaRef ds:uri="Strauss.PersonalizationDefinition"/>
  </ds:schemaRefs>
</ds:datastoreItem>
</file>

<file path=customXml/itemProps24.xml><?xml version="1.0" encoding="utf-8"?>
<ds:datastoreItem xmlns:ds="http://schemas.openxmlformats.org/officeDocument/2006/customXml" ds:itemID="{CFCE002C-6DE5-45D0-9DC6-D86CD4D24ECA}">
  <ds:schemaRefs>
    <ds:schemaRef ds:uri="Strauss.PersonalizationDefinition"/>
  </ds:schemaRefs>
</ds:datastoreItem>
</file>

<file path=customXml/itemProps25.xml><?xml version="1.0" encoding="utf-8"?>
<ds:datastoreItem xmlns:ds="http://schemas.openxmlformats.org/officeDocument/2006/customXml" ds:itemID="{F73B228C-7142-4A68-9574-F9DA123391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b8f29-c5d5-480c-8ba8-afcc43ad0d31"/>
    <ds:schemaRef ds:uri="b4e43609-4a2c-4b48-b63e-a14241c10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6.xml><?xml version="1.0" encoding="utf-8"?>
<ds:datastoreItem xmlns:ds="http://schemas.openxmlformats.org/officeDocument/2006/customXml" ds:itemID="{3067D6CE-64B3-4B4D-95BC-18E589D50721}">
  <ds:schemaRefs/>
</ds:datastoreItem>
</file>

<file path=customXml/itemProps27.xml><?xml version="1.0" encoding="utf-8"?>
<ds:datastoreItem xmlns:ds="http://schemas.openxmlformats.org/officeDocument/2006/customXml" ds:itemID="{F7C1C412-EEC1-4A7F-927D-8942A301ECE9}">
  <ds:schemaRefs/>
</ds:datastoreItem>
</file>

<file path=customXml/itemProps28.xml><?xml version="1.0" encoding="utf-8"?>
<ds:datastoreItem xmlns:ds="http://schemas.openxmlformats.org/officeDocument/2006/customXml" ds:itemID="{BC7B8F38-6BF7-4AEB-A80E-4F75440A6EDD}">
  <ds:schemaRefs>
    <ds:schemaRef ds:uri="Strauss.PersonalizationDefinition"/>
  </ds:schemaRefs>
</ds:datastoreItem>
</file>

<file path=customXml/itemProps29.xml><?xml version="1.0" encoding="utf-8"?>
<ds:datastoreItem xmlns:ds="http://schemas.openxmlformats.org/officeDocument/2006/customXml" ds:itemID="{78837850-3ABD-4A7A-8EFA-B10331C7DC2A}">
  <ds:schemaRefs>
    <ds:schemaRef ds:uri="Strauss.PersonalizationDefinition"/>
  </ds:schemaRefs>
</ds:datastoreItem>
</file>

<file path=customXml/itemProps3.xml><?xml version="1.0" encoding="utf-8"?>
<ds:datastoreItem xmlns:ds="http://schemas.openxmlformats.org/officeDocument/2006/customXml" ds:itemID="{C5A81CCF-3A62-49CF-BFDC-E8AD9A0AE222}">
  <ds:schemaRefs>
    <ds:schemaRef ds:uri="Strauss.PersonalizationDefinition"/>
  </ds:schemaRefs>
</ds:datastoreItem>
</file>

<file path=customXml/itemProps30.xml><?xml version="1.0" encoding="utf-8"?>
<ds:datastoreItem xmlns:ds="http://schemas.openxmlformats.org/officeDocument/2006/customXml" ds:itemID="{E97A3C8D-829D-467C-B5DF-058DA0229080}">
  <ds:schemaRefs>
    <ds:schemaRef ds:uri="Strauss.PersonalizationDefinition"/>
  </ds:schemaRefs>
</ds:datastoreItem>
</file>

<file path=customXml/itemProps31.xml><?xml version="1.0" encoding="utf-8"?>
<ds:datastoreItem xmlns:ds="http://schemas.openxmlformats.org/officeDocument/2006/customXml" ds:itemID="{3AC72CC3-1574-4D91-8D73-3A0F1D1DB689}">
  <ds:schemaRefs/>
</ds:datastoreItem>
</file>

<file path=customXml/itemProps32.xml><?xml version="1.0" encoding="utf-8"?>
<ds:datastoreItem xmlns:ds="http://schemas.openxmlformats.org/officeDocument/2006/customXml" ds:itemID="{75138216-B689-481D-93EF-165F63B5903D}">
  <ds:schemaRefs>
    <ds:schemaRef ds:uri="Strauss.PersonalizationDefinition"/>
  </ds:schemaRefs>
</ds:datastoreItem>
</file>

<file path=customXml/itemProps33.xml><?xml version="1.0" encoding="utf-8"?>
<ds:datastoreItem xmlns:ds="http://schemas.openxmlformats.org/officeDocument/2006/customXml" ds:itemID="{E98618F6-16A8-403D-887F-8BC7C2468FCF}">
  <ds:schemaRefs>
    <ds:schemaRef ds:uri="Strauss.PersonalizationDefinition"/>
  </ds:schemaRefs>
</ds:datastoreItem>
</file>

<file path=customXml/itemProps34.xml><?xml version="1.0" encoding="utf-8"?>
<ds:datastoreItem xmlns:ds="http://schemas.openxmlformats.org/officeDocument/2006/customXml" ds:itemID="{65723E9B-3ACF-4086-A796-7E85D14813AE}">
  <ds:schemaRefs/>
</ds:datastoreItem>
</file>

<file path=customXml/itemProps35.xml><?xml version="1.0" encoding="utf-8"?>
<ds:datastoreItem xmlns:ds="http://schemas.openxmlformats.org/officeDocument/2006/customXml" ds:itemID="{1DF73135-DD98-47F6-9EB4-17A2B82DDEDB}">
  <ds:schemaRefs/>
</ds:datastoreItem>
</file>

<file path=customXml/itemProps36.xml><?xml version="1.0" encoding="utf-8"?>
<ds:datastoreItem xmlns:ds="http://schemas.openxmlformats.org/officeDocument/2006/customXml" ds:itemID="{2B63D609-07DD-4E1A-84B3-7E650EA5F935}">
  <ds:schemaRefs/>
</ds:datastoreItem>
</file>

<file path=customXml/itemProps37.xml><?xml version="1.0" encoding="utf-8"?>
<ds:datastoreItem xmlns:ds="http://schemas.openxmlformats.org/officeDocument/2006/customXml" ds:itemID="{FDBF68C3-DEF4-4380-9938-39B619D71A03}">
  <ds:schemaRefs>
    <ds:schemaRef ds:uri="http://schemas.microsoft.com/office/2006/metadata/properties"/>
    <ds:schemaRef ds:uri="http://schemas.microsoft.com/office/infopath/2007/PartnerControls"/>
    <ds:schemaRef ds:uri="b4e43609-4a2c-4b48-b63e-a14241c10773"/>
    <ds:schemaRef ds:uri="ef7b8f29-c5d5-480c-8ba8-afcc43ad0d31"/>
  </ds:schemaRefs>
</ds:datastoreItem>
</file>

<file path=customXml/itemProps38.xml><?xml version="1.0" encoding="utf-8"?>
<ds:datastoreItem xmlns:ds="http://schemas.openxmlformats.org/officeDocument/2006/customXml" ds:itemID="{E67FBB45-B329-4FC6-92E2-AE73C57D947A}">
  <ds:schemaRefs>
    <ds:schemaRef ds:uri="Strauss.PersonalizationDefinition"/>
  </ds:schemaRefs>
</ds:datastoreItem>
</file>

<file path=customXml/itemProps39.xml><?xml version="1.0" encoding="utf-8"?>
<ds:datastoreItem xmlns:ds="http://schemas.openxmlformats.org/officeDocument/2006/customXml" ds:itemID="{AF302D7C-C176-492F-AF99-053741DCEEB8}">
  <ds:schemaRefs>
    <ds:schemaRef ds:uri="Strauss.PersonalizationDefinition"/>
  </ds:schemaRefs>
</ds:datastoreItem>
</file>

<file path=customXml/itemProps4.xml><?xml version="1.0" encoding="utf-8"?>
<ds:datastoreItem xmlns:ds="http://schemas.openxmlformats.org/officeDocument/2006/customXml" ds:itemID="{4EA5DBE0-5F30-48AE-98C1-6B979E9EB9A3}">
  <ds:schemaRefs>
    <ds:schemaRef ds:uri="Strauss.PersonalizationDefinition"/>
  </ds:schemaRefs>
</ds:datastoreItem>
</file>

<file path=customXml/itemProps40.xml><?xml version="1.0" encoding="utf-8"?>
<ds:datastoreItem xmlns:ds="http://schemas.openxmlformats.org/officeDocument/2006/customXml" ds:itemID="{2B1A4981-A7D5-43C3-9E1B-8801E7C117EF}">
  <ds:schemaRefs/>
</ds:datastoreItem>
</file>

<file path=customXml/itemProps41.xml><?xml version="1.0" encoding="utf-8"?>
<ds:datastoreItem xmlns:ds="http://schemas.openxmlformats.org/officeDocument/2006/customXml" ds:itemID="{D3827E98-9451-49EF-8B8A-50A833D06109}">
  <ds:schemaRefs>
    <ds:schemaRef ds:uri="http://schemas.microsoft.com/sharepoint/v3/contenttype/forms"/>
  </ds:schemaRefs>
</ds:datastoreItem>
</file>

<file path=customXml/itemProps42.xml><?xml version="1.0" encoding="utf-8"?>
<ds:datastoreItem xmlns:ds="http://schemas.openxmlformats.org/officeDocument/2006/customXml" ds:itemID="{6F26C235-CC9A-40E9-8D75-6BBE5C27A7BA}">
  <ds:schemaRefs>
    <ds:schemaRef ds:uri="Strauss.PersonalizationDefinition"/>
  </ds:schemaRefs>
</ds:datastoreItem>
</file>

<file path=customXml/itemProps43.xml><?xml version="1.0" encoding="utf-8"?>
<ds:datastoreItem xmlns:ds="http://schemas.openxmlformats.org/officeDocument/2006/customXml" ds:itemID="{E3B3A587-A756-490B-8C32-37FD785BFF46}">
  <ds:schemaRefs>
    <ds:schemaRef ds:uri="Strauss.PersonalizationDefinition"/>
  </ds:schemaRefs>
</ds:datastoreItem>
</file>

<file path=customXml/itemProps44.xml><?xml version="1.0" encoding="utf-8"?>
<ds:datastoreItem xmlns:ds="http://schemas.openxmlformats.org/officeDocument/2006/customXml" ds:itemID="{6AB2056D-CBD2-4D54-9348-5DC6D8AAC408}">
  <ds:schemaRefs>
    <ds:schemaRef ds:uri="Strauss.PersonalizationDefinition"/>
  </ds:schemaRefs>
</ds:datastoreItem>
</file>

<file path=customXml/itemProps45.xml><?xml version="1.0" encoding="utf-8"?>
<ds:datastoreItem xmlns:ds="http://schemas.openxmlformats.org/officeDocument/2006/customXml" ds:itemID="{0BCD4DE3-0C62-4C28-8D62-C3B3FBE98F4E}">
  <ds:schemaRefs>
    <ds:schemaRef ds:uri="Strauss.PersonalizationDefinition"/>
  </ds:schemaRefs>
</ds:datastoreItem>
</file>

<file path=customXml/itemProps5.xml><?xml version="1.0" encoding="utf-8"?>
<ds:datastoreItem xmlns:ds="http://schemas.openxmlformats.org/officeDocument/2006/customXml" ds:itemID="{388948EC-13DC-4158-91A0-483D36C08B50}">
  <ds:schemaRefs>
    <ds:schemaRef ds:uri="Strauss.PersonalizationDefinition"/>
  </ds:schemaRefs>
</ds:datastoreItem>
</file>

<file path=customXml/itemProps6.xml><?xml version="1.0" encoding="utf-8"?>
<ds:datastoreItem xmlns:ds="http://schemas.openxmlformats.org/officeDocument/2006/customXml" ds:itemID="{5B58F406-2A72-4B9E-8FB6-A6C7FF627A22}">
  <ds:schemaRefs>
    <ds:schemaRef ds:uri="Strauss.PersonalizationDefinition"/>
  </ds:schemaRefs>
</ds:datastoreItem>
</file>

<file path=customXml/itemProps7.xml><?xml version="1.0" encoding="utf-8"?>
<ds:datastoreItem xmlns:ds="http://schemas.openxmlformats.org/officeDocument/2006/customXml" ds:itemID="{1BCC333F-FEA9-4A43-B35B-24F31D81608E}">
  <ds:schemaRefs>
    <ds:schemaRef ds:uri="Strauss.PersonalizationDefinition"/>
  </ds:schemaRefs>
</ds:datastoreItem>
</file>

<file path=customXml/itemProps8.xml><?xml version="1.0" encoding="utf-8"?>
<ds:datastoreItem xmlns:ds="http://schemas.openxmlformats.org/officeDocument/2006/customXml" ds:itemID="{07C58C62-7C80-4EA3-A826-8D02C21B3D24}">
  <ds:schemaRefs/>
</ds:datastoreItem>
</file>

<file path=customXml/itemProps9.xml><?xml version="1.0" encoding="utf-8"?>
<ds:datastoreItem xmlns:ds="http://schemas.openxmlformats.org/officeDocument/2006/customXml" ds:itemID="{10F594FE-CAEC-4664-8BC1-67DE2E5AC88A}">
  <ds:schemaRefs>
    <ds:schemaRef ds:uri="Strauss.PersonalizationDefinition"/>
  </ds:schemaRefs>
</ds:datastoreItem>
</file>

<file path=docProps/app.xml><?xml version="1.0" encoding="utf-8"?>
<Properties xmlns="http://schemas.openxmlformats.org/officeDocument/2006/extended-properties" xmlns:vt="http://schemas.openxmlformats.org/officeDocument/2006/docPropsVTypes">
  <Template>A4 blank</Template>
  <TotalTime>149</TotalTime>
  <Words>2185</Words>
  <Application>Microsoft Office PowerPoint</Application>
  <PresentationFormat>A4 Paper (210x297 mm)</PresentationFormat>
  <Paragraphs>209</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Georgia</vt:lpstr>
      <vt:lpstr>Rathbones Sans</vt:lpstr>
      <vt:lpstr>Rathbones Sans Light</vt:lpstr>
      <vt:lpstr>RathbonesSans-Light</vt:lpstr>
      <vt:lpstr>System Font Regular</vt:lpstr>
      <vt:lpstr>Office Theme</vt:lpstr>
      <vt:lpstr>View In Charts q2 2024</vt:lpstr>
      <vt:lpstr>Order of service</vt:lpstr>
      <vt:lpstr>What happened over the past 12 months?</vt:lpstr>
      <vt:lpstr>sentiment drove returns in the US for all but the largest companies – profits were essentially flat</vt:lpstr>
      <vt:lpstr>The ‘Magnificent Seven’ dominated returns for most of 2023, but the rally has broadened out since early November</vt:lpstr>
      <vt:lpstr>Key takeaways</vt:lpstr>
      <vt:lpstr>Headline inflation has fallen as quickly as it climbed;  there is a little further to go</vt:lpstr>
      <vt:lpstr>Attacks on vessels in the red sea have raised shipping costs, but there have been limited signs of it affecting goods prices</vt:lpstr>
      <vt:lpstr>Strong disinflationary momentum continues in Europe, but upside risks emerging in the US</vt:lpstr>
      <vt:lpstr>Salaries offered to new employees suggest inflation pressure will continue to fade, but uncertainty remains</vt:lpstr>
      <vt:lpstr>Key takeaways</vt:lpstr>
      <vt:lpstr>Markets are expecting similarly mild interest rate cuts in the us and uk, despite differences in inflationary pressures</vt:lpstr>
      <vt:lpstr>Markets are only pricing in modest interest rate cuts by historical comparison</vt:lpstr>
      <vt:lpstr>Bond yields are still high by recent standards </vt:lpstr>
      <vt:lpstr>Key takeaways</vt:lpstr>
      <vt:lpstr>Broadly speaking, leading economic data haS been improving recently</vt:lpstr>
      <vt:lpstr>Banks are still tightening lending standards, but to a lesser extent than in recent quarters</vt:lpstr>
      <vt:lpstr>Economic risks haven’t vanished; IF hiring intentions keep falling, layoffs could rise</vt:lpstr>
      <vt:lpstr>Some indicators of activity in China have picked up, but the deep property downturn will have long-lasting effects</vt:lpstr>
      <vt:lpstr>Key takeaways</vt:lpstr>
      <vt:lpstr>As 2023 reminded investors, switching to cash when interest rates peak usually doesn’t pay off</vt:lpstr>
      <vt:lpstr>Historically, bonds begin to outperform in the months before rate cuts happen</vt:lpstr>
      <vt:lpstr>Firms which have strong balance sheets, higher interest coverage and more efficient investments have outperformed</vt:lpstr>
      <vt:lpstr>Japan’s NIKKEI INDEX HAS SURPASSED ITS 1989 PEAK; UNLIKE BACK THEN, VALUATIONS ARE MORE ATTRACTIVE RELATIVE TO ELSEWHERE</vt:lpstr>
      <vt:lpstr>Companies aligned to major structural themes may do well</vt:lpstr>
      <vt:lpstr>Smaller stocks appear attractively valued, especially compared to US large caps</vt:lpstr>
      <vt:lpstr>Key takeaways</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that works over  three lines</dc:title>
  <dc:creator>Tracey Bernstein</dc:creator>
  <cp:lastModifiedBy>Will Rugg</cp:lastModifiedBy>
  <cp:revision>12</cp:revision>
  <cp:lastPrinted>2023-05-23T21:50:03Z</cp:lastPrinted>
  <dcterms:created xsi:type="dcterms:W3CDTF">2024-04-02T10:27:03Z</dcterms:created>
  <dcterms:modified xsi:type="dcterms:W3CDTF">2024-04-17T10:56:29Z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0x01010098A0ADA77899944E83A9E46AB6D8B311</vt:lpwstr>
  </property>
  <property fmtid="{D5CDD505-2E9C-101B-9397-08002B2CF9AE}" pid="3" name="MediaServiceImageTags">
    <vt:lpwstr/>
  </property>
</Properties>
</file>